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4" r:id="rId2"/>
    <p:sldId id="256" r:id="rId3"/>
    <p:sldId id="273" r:id="rId4"/>
    <p:sldId id="267" r:id="rId5"/>
    <p:sldId id="257" r:id="rId6"/>
    <p:sldId id="268" r:id="rId7"/>
    <p:sldId id="258" r:id="rId8"/>
    <p:sldId id="269" r:id="rId9"/>
    <p:sldId id="259" r:id="rId10"/>
    <p:sldId id="270" r:id="rId11"/>
    <p:sldId id="285" r:id="rId12"/>
    <p:sldId id="260" r:id="rId13"/>
    <p:sldId id="271" r:id="rId14"/>
    <p:sldId id="286" r:id="rId15"/>
    <p:sldId id="261" r:id="rId16"/>
    <p:sldId id="272" r:id="rId17"/>
    <p:sldId id="262" r:id="rId18"/>
    <p:sldId id="288" r:id="rId19"/>
    <p:sldId id="289" r:id="rId20"/>
    <p:sldId id="287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472E4"/>
    <a:srgbClr val="C003DF"/>
    <a:srgbClr val="00AD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699" autoAdjust="0"/>
    <p:restoredTop sz="94660"/>
  </p:normalViewPr>
  <p:slideViewPr>
    <p:cSldViewPr>
      <p:cViewPr>
        <p:scale>
          <a:sx n="33" d="100"/>
          <a:sy n="33" d="100"/>
        </p:scale>
        <p:origin x="-2142" y="-7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78BE2C-3A59-4D5C-A5E2-E38B85A21C1C}" type="datetimeFigureOut">
              <a:rPr lang="en-US" smtClean="0"/>
              <a:t>5/25/2014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609A38-4A99-4EB7-A2DC-67D1089C741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78BE2C-3A59-4D5C-A5E2-E38B85A21C1C}" type="datetimeFigureOut">
              <a:rPr lang="en-US" smtClean="0"/>
              <a:t>5/25/2014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609A38-4A99-4EB7-A2DC-67D1089C74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78BE2C-3A59-4D5C-A5E2-E38B85A21C1C}" type="datetimeFigureOut">
              <a:rPr lang="en-US" smtClean="0"/>
              <a:t>5/25/2014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609A38-4A99-4EB7-A2DC-67D1089C74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78BE2C-3A59-4D5C-A5E2-E38B85A21C1C}" type="datetimeFigureOut">
              <a:rPr lang="en-US" smtClean="0"/>
              <a:t>5/25/2014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609A38-4A99-4EB7-A2DC-67D1089C74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78BE2C-3A59-4D5C-A5E2-E38B85A21C1C}" type="datetimeFigureOut">
              <a:rPr lang="en-US" smtClean="0"/>
              <a:t>5/25/2014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609A38-4A99-4EB7-A2DC-67D1089C741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78BE2C-3A59-4D5C-A5E2-E38B85A21C1C}" type="datetimeFigureOut">
              <a:rPr lang="en-US" smtClean="0"/>
              <a:t>5/25/2014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609A38-4A99-4EB7-A2DC-67D1089C74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78BE2C-3A59-4D5C-A5E2-E38B85A21C1C}" type="datetimeFigureOut">
              <a:rPr lang="en-US" smtClean="0"/>
              <a:t>5/25/2014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609A38-4A99-4EB7-A2DC-67D1089C74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78BE2C-3A59-4D5C-A5E2-E38B85A21C1C}" type="datetimeFigureOut">
              <a:rPr lang="en-US" smtClean="0"/>
              <a:t>5/25/2014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609A38-4A99-4EB7-A2DC-67D1089C74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78BE2C-3A59-4D5C-A5E2-E38B85A21C1C}" type="datetimeFigureOut">
              <a:rPr lang="en-US" smtClean="0"/>
              <a:t>5/25/2014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609A38-4A99-4EB7-A2DC-67D1089C741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78BE2C-3A59-4D5C-A5E2-E38B85A21C1C}" type="datetimeFigureOut">
              <a:rPr lang="en-US" smtClean="0"/>
              <a:t>5/25/2014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609A38-4A99-4EB7-A2DC-67D1089C74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78BE2C-3A59-4D5C-A5E2-E38B85A21C1C}" type="datetimeFigureOut">
              <a:rPr lang="en-US" smtClean="0"/>
              <a:t>5/25/2014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609A38-4A99-4EB7-A2DC-67D1089C741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DE78BE2C-3A59-4D5C-A5E2-E38B85A21C1C}" type="datetimeFigureOut">
              <a:rPr lang="en-US" smtClean="0"/>
              <a:t>5/25/2014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EE609A38-4A99-4EB7-A2DC-67D1089C7412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3.wdp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2.wdp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4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wmf"/><Relationship Id="rId4" Type="http://schemas.openxmlformats.org/officeDocument/2006/relationships/image" Target="../media/image39.wmf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wmf"/><Relationship Id="rId4" Type="http://schemas.openxmlformats.org/officeDocument/2006/relationships/image" Target="../media/image40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39.wmf"/><Relationship Id="rId3" Type="http://schemas.microsoft.com/office/2007/relationships/hdphoto" Target="../media/hdphoto5.wdp"/><Relationship Id="rId7" Type="http://schemas.microsoft.com/office/2007/relationships/hdphoto" Target="../media/hdphoto25.wdp"/><Relationship Id="rId12" Type="http://schemas.microsoft.com/office/2007/relationships/hdphoto" Target="../media/hdphoto27.wdp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11" Type="http://schemas.openxmlformats.org/officeDocument/2006/relationships/image" Target="../media/image48.png"/><Relationship Id="rId5" Type="http://schemas.microsoft.com/office/2007/relationships/hdphoto" Target="../media/hdphoto24.wdp"/><Relationship Id="rId10" Type="http://schemas.openxmlformats.org/officeDocument/2006/relationships/image" Target="../media/image24.wmf"/><Relationship Id="rId4" Type="http://schemas.openxmlformats.org/officeDocument/2006/relationships/image" Target="../media/image45.png"/><Relationship Id="rId9" Type="http://schemas.microsoft.com/office/2007/relationships/hdphoto" Target="../media/hdphoto26.wdp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microsoft.com/office/2007/relationships/hdphoto" Target="../media/hdphoto32.wdp"/><Relationship Id="rId3" Type="http://schemas.microsoft.com/office/2007/relationships/hdphoto" Target="../media/hdphoto26.wdp"/><Relationship Id="rId7" Type="http://schemas.microsoft.com/office/2007/relationships/hdphoto" Target="../media/hdphoto29.wdp"/><Relationship Id="rId12" Type="http://schemas.openxmlformats.org/officeDocument/2006/relationships/image" Target="../media/image53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11" Type="http://schemas.microsoft.com/office/2007/relationships/hdphoto" Target="../media/hdphoto31.wdp"/><Relationship Id="rId5" Type="http://schemas.microsoft.com/office/2007/relationships/hdphoto" Target="../media/hdphoto28.wdp"/><Relationship Id="rId10" Type="http://schemas.openxmlformats.org/officeDocument/2006/relationships/image" Target="../media/image52.png"/><Relationship Id="rId4" Type="http://schemas.openxmlformats.org/officeDocument/2006/relationships/image" Target="../media/image49.png"/><Relationship Id="rId9" Type="http://schemas.microsoft.com/office/2007/relationships/hdphoto" Target="../media/hdphoto30.wdp"/><Relationship Id="rId14" Type="http://schemas.openxmlformats.org/officeDocument/2006/relationships/image" Target="../media/image54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microsoft.com/office/2007/relationships/hdphoto" Target="../media/hdphoto28.wdp"/><Relationship Id="rId7" Type="http://schemas.openxmlformats.org/officeDocument/2006/relationships/image" Target="../media/image57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wmf"/><Relationship Id="rId5" Type="http://schemas.microsoft.com/office/2007/relationships/hdphoto" Target="../media/hdphoto33.wdp"/><Relationship Id="rId4" Type="http://schemas.openxmlformats.org/officeDocument/2006/relationships/image" Target="../media/image55.png"/><Relationship Id="rId9" Type="http://schemas.microsoft.com/office/2007/relationships/hdphoto" Target="../media/hdphoto34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microsoft.com/office/2007/relationships/hdphoto" Target="../media/hdphoto35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35.wdp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microsoft.com/office/2007/relationships/hdphoto" Target="../media/hdphoto4.wdp"/><Relationship Id="rId4" Type="http://schemas.openxmlformats.org/officeDocument/2006/relationships/image" Target="../media/image7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microsoft.com/office/2007/relationships/hdphoto" Target="../media/hdphoto10.wdp"/><Relationship Id="rId3" Type="http://schemas.microsoft.com/office/2007/relationships/hdphoto" Target="../media/hdphoto6.wdp"/><Relationship Id="rId7" Type="http://schemas.microsoft.com/office/2007/relationships/hdphoto" Target="../media/hdphoto7.wdp"/><Relationship Id="rId12" Type="http://schemas.openxmlformats.org/officeDocument/2006/relationships/image" Target="../media/image18.png"/><Relationship Id="rId17" Type="http://schemas.microsoft.com/office/2007/relationships/hdphoto" Target="../media/hdphoto12.wdp"/><Relationship Id="rId2" Type="http://schemas.openxmlformats.org/officeDocument/2006/relationships/image" Target="../media/image12.pn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microsoft.com/office/2007/relationships/hdphoto" Target="../media/hdphoto9.wdp"/><Relationship Id="rId5" Type="http://schemas.microsoft.com/office/2007/relationships/hdphoto" Target="../media/hdphoto1.wdp"/><Relationship Id="rId15" Type="http://schemas.microsoft.com/office/2007/relationships/hdphoto" Target="../media/hdphoto11.wdp"/><Relationship Id="rId10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microsoft.com/office/2007/relationships/hdphoto" Target="../media/hdphoto8.wdp"/><Relationship Id="rId1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microsoft.com/office/2007/relationships/hdphoto" Target="../media/hdphoto1.wdp"/><Relationship Id="rId7" Type="http://schemas.microsoft.com/office/2007/relationships/hdphoto" Target="../media/hdphoto13.wdp"/><Relationship Id="rId12" Type="http://schemas.openxmlformats.org/officeDocument/2006/relationships/image" Target="../media/image24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microsoft.com/office/2007/relationships/hdphoto" Target="../media/hdphoto15.wdp"/><Relationship Id="rId5" Type="http://schemas.microsoft.com/office/2007/relationships/hdphoto" Target="../media/hdphoto11.wdp"/><Relationship Id="rId10" Type="http://schemas.openxmlformats.org/officeDocument/2006/relationships/image" Target="../media/image23.png"/><Relationship Id="rId4" Type="http://schemas.openxmlformats.org/officeDocument/2006/relationships/image" Target="../media/image19.png"/><Relationship Id="rId9" Type="http://schemas.microsoft.com/office/2007/relationships/hdphoto" Target="../media/hdphoto14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microsoft.com/office/2007/relationships/hdphoto" Target="../media/hdphoto20.wdp"/><Relationship Id="rId18" Type="http://schemas.openxmlformats.org/officeDocument/2006/relationships/image" Target="../media/image34.png"/><Relationship Id="rId3" Type="http://schemas.microsoft.com/office/2007/relationships/hdphoto" Target="../media/hdphoto16.wdp"/><Relationship Id="rId7" Type="http://schemas.microsoft.com/office/2007/relationships/hdphoto" Target="../media/hdphoto17.wdp"/><Relationship Id="rId12" Type="http://schemas.openxmlformats.org/officeDocument/2006/relationships/image" Target="../media/image29.png"/><Relationship Id="rId17" Type="http://schemas.openxmlformats.org/officeDocument/2006/relationships/image" Target="../media/image33.png"/><Relationship Id="rId2" Type="http://schemas.openxmlformats.org/officeDocument/2006/relationships/image" Target="../media/image25.png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microsoft.com/office/2007/relationships/hdphoto" Target="../media/hdphoto19.wdp"/><Relationship Id="rId5" Type="http://schemas.microsoft.com/office/2007/relationships/hdphoto" Target="../media/hdphoto11.wdp"/><Relationship Id="rId15" Type="http://schemas.openxmlformats.org/officeDocument/2006/relationships/image" Target="../media/image31.png"/><Relationship Id="rId10" Type="http://schemas.openxmlformats.org/officeDocument/2006/relationships/image" Target="../media/image28.png"/><Relationship Id="rId19" Type="http://schemas.microsoft.com/office/2007/relationships/hdphoto" Target="../media/hdphoto21.wdp"/><Relationship Id="rId4" Type="http://schemas.openxmlformats.org/officeDocument/2006/relationships/image" Target="../media/image19.png"/><Relationship Id="rId9" Type="http://schemas.microsoft.com/office/2007/relationships/hdphoto" Target="../media/hdphoto18.wdp"/><Relationship Id="rId14" Type="http://schemas.openxmlformats.org/officeDocument/2006/relationships/image" Target="../media/image30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36" b="87821" l="9971" r="89933"/>
                    </a14:imgEffect>
                    <a14:imgEffect>
                      <a14:brightnessContrast bright="4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143" t="5627" r="28413" b="9473"/>
          <a:stretch/>
        </p:blipFill>
        <p:spPr>
          <a:xfrm rot="21171163">
            <a:off x="1389657" y="3613272"/>
            <a:ext cx="2923596" cy="2727553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 rot="21530097">
            <a:off x="2172005" y="4613100"/>
            <a:ext cx="1562100" cy="685800"/>
            <a:chOff x="2819400" y="2794000"/>
            <a:chExt cx="1562100" cy="685800"/>
          </a:xfrm>
        </p:grpSpPr>
        <p:grpSp>
          <p:nvGrpSpPr>
            <p:cNvPr id="6" name="Group 5"/>
            <p:cNvGrpSpPr/>
            <p:nvPr/>
          </p:nvGrpSpPr>
          <p:grpSpPr>
            <a:xfrm>
              <a:off x="2819400" y="2794000"/>
              <a:ext cx="800100" cy="685800"/>
              <a:chOff x="2819400" y="2794000"/>
              <a:chExt cx="800100" cy="685800"/>
            </a:xfrm>
          </p:grpSpPr>
          <p:sp>
            <p:nvSpPr>
              <p:cNvPr id="13" name="Oval 12"/>
              <p:cNvSpPr/>
              <p:nvPr/>
            </p:nvSpPr>
            <p:spPr>
              <a:xfrm>
                <a:off x="2895600" y="2819400"/>
                <a:ext cx="685800" cy="457200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3124200" y="2928937"/>
                <a:ext cx="304800" cy="321469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Chord 14"/>
              <p:cNvSpPr/>
              <p:nvPr/>
            </p:nvSpPr>
            <p:spPr>
              <a:xfrm>
                <a:off x="2857500" y="2794000"/>
                <a:ext cx="762000" cy="685800"/>
              </a:xfrm>
              <a:prstGeom prst="chord">
                <a:avLst>
                  <a:gd name="adj1" fmla="val 12554165"/>
                  <a:gd name="adj2" fmla="val 19706941"/>
                </a:avLst>
              </a:prstGeom>
              <a:solidFill>
                <a:srgbClr val="D472E4"/>
              </a:solidFill>
              <a:ln w="127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 flipH="1" flipV="1">
                <a:off x="2819400" y="2878931"/>
                <a:ext cx="107156" cy="762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flipH="1" flipV="1">
                <a:off x="2888456" y="2836069"/>
                <a:ext cx="76200" cy="762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Group 6"/>
            <p:cNvGrpSpPr/>
            <p:nvPr/>
          </p:nvGrpSpPr>
          <p:grpSpPr>
            <a:xfrm flipH="1">
              <a:off x="3581400" y="2794000"/>
              <a:ext cx="800100" cy="685800"/>
              <a:chOff x="2819400" y="2794000"/>
              <a:chExt cx="800100" cy="685800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2895600" y="2819400"/>
                <a:ext cx="685800" cy="457200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3124200" y="2928937"/>
                <a:ext cx="304800" cy="321469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Chord 9"/>
              <p:cNvSpPr/>
              <p:nvPr/>
            </p:nvSpPr>
            <p:spPr>
              <a:xfrm>
                <a:off x="2857500" y="2794000"/>
                <a:ext cx="762000" cy="685800"/>
              </a:xfrm>
              <a:prstGeom prst="chord">
                <a:avLst>
                  <a:gd name="adj1" fmla="val 12554165"/>
                  <a:gd name="adj2" fmla="val 19706941"/>
                </a:avLst>
              </a:prstGeom>
              <a:solidFill>
                <a:srgbClr val="D472E4"/>
              </a:solidFill>
              <a:ln w="127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" name="Straight Connector 10"/>
              <p:cNvCxnSpPr/>
              <p:nvPr/>
            </p:nvCxnSpPr>
            <p:spPr>
              <a:xfrm flipH="1" flipV="1">
                <a:off x="2819400" y="2878931"/>
                <a:ext cx="107156" cy="762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flipH="1" flipV="1">
                <a:off x="2888456" y="2836069"/>
                <a:ext cx="76200" cy="762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8" name="Group 17"/>
          <p:cNvGrpSpPr/>
          <p:nvPr/>
        </p:nvGrpSpPr>
        <p:grpSpPr>
          <a:xfrm rot="21383709">
            <a:off x="2761664" y="5172404"/>
            <a:ext cx="838200" cy="685800"/>
            <a:chOff x="7002780" y="2209800"/>
            <a:chExt cx="838200" cy="685800"/>
          </a:xfrm>
        </p:grpSpPr>
        <p:sp>
          <p:nvSpPr>
            <p:cNvPr id="19" name="Chord 18"/>
            <p:cNvSpPr/>
            <p:nvPr/>
          </p:nvSpPr>
          <p:spPr>
            <a:xfrm>
              <a:off x="7155180" y="2209800"/>
              <a:ext cx="533400" cy="609600"/>
            </a:xfrm>
            <a:prstGeom prst="chord">
              <a:avLst>
                <a:gd name="adj1" fmla="val 751625"/>
                <a:gd name="adj2" fmla="val 10006420"/>
              </a:avLst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Chord 19"/>
            <p:cNvSpPr/>
            <p:nvPr/>
          </p:nvSpPr>
          <p:spPr>
            <a:xfrm>
              <a:off x="7002780" y="2362200"/>
              <a:ext cx="838200" cy="533400"/>
            </a:xfrm>
            <a:prstGeom prst="chord">
              <a:avLst>
                <a:gd name="adj1" fmla="val 11124635"/>
                <a:gd name="adj2" fmla="val 21333764"/>
              </a:avLst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891" b="89904" l="10163" r="89933">
                        <a14:backgroundMark x1="19559" y1="62500" x2="25216" y2="74038"/>
                      </a14:backgroundRemoval>
                    </a14:imgEffect>
                    <a14:imgEffect>
                      <a14:brightnessContrast bright="3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095" y="3744300"/>
            <a:ext cx="4776108" cy="2857422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5746835" y="4658622"/>
            <a:ext cx="1981200" cy="609600"/>
            <a:chOff x="3276600" y="2133600"/>
            <a:chExt cx="2133600" cy="685800"/>
          </a:xfrm>
        </p:grpSpPr>
        <p:sp>
          <p:nvSpPr>
            <p:cNvPr id="23" name="Flowchart: Delay 22"/>
            <p:cNvSpPr/>
            <p:nvPr/>
          </p:nvSpPr>
          <p:spPr>
            <a:xfrm rot="5400000">
              <a:off x="3543300" y="2095500"/>
              <a:ext cx="609600" cy="838200"/>
            </a:xfrm>
            <a:prstGeom prst="flowChartDelay">
              <a:avLst/>
            </a:prstGeom>
            <a:solidFill>
              <a:schemeClr val="bg1"/>
            </a:solidFill>
            <a:ln w="793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lowchart: Delay 23"/>
            <p:cNvSpPr/>
            <p:nvPr/>
          </p:nvSpPr>
          <p:spPr>
            <a:xfrm rot="5400000">
              <a:off x="4533900" y="2095500"/>
              <a:ext cx="609600" cy="838200"/>
            </a:xfrm>
            <a:prstGeom prst="flowChartDelay">
              <a:avLst/>
            </a:prstGeom>
            <a:solidFill>
              <a:schemeClr val="bg1"/>
            </a:solidFill>
            <a:ln w="793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Connector 24"/>
            <p:cNvCxnSpPr/>
            <p:nvPr/>
          </p:nvCxnSpPr>
          <p:spPr>
            <a:xfrm>
              <a:off x="4267200" y="2209800"/>
              <a:ext cx="152400" cy="0"/>
            </a:xfrm>
            <a:prstGeom prst="line">
              <a:avLst/>
            </a:prstGeom>
            <a:ln w="73025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3276600" y="2133600"/>
              <a:ext cx="152400" cy="76200"/>
            </a:xfrm>
            <a:prstGeom prst="line">
              <a:avLst/>
            </a:prstGeom>
            <a:ln w="73025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>
              <a:off x="5265420" y="2133600"/>
              <a:ext cx="144780" cy="76200"/>
            </a:xfrm>
            <a:prstGeom prst="line">
              <a:avLst/>
            </a:prstGeom>
            <a:ln w="73025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Oval 27"/>
            <p:cNvSpPr/>
            <p:nvPr/>
          </p:nvSpPr>
          <p:spPr>
            <a:xfrm>
              <a:off x="3733800" y="2438400"/>
              <a:ext cx="304800" cy="3048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4648200" y="2438400"/>
              <a:ext cx="304800" cy="3048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Left Bracket 29"/>
          <p:cNvSpPr/>
          <p:nvPr/>
        </p:nvSpPr>
        <p:spPr>
          <a:xfrm rot="16200000">
            <a:off x="6642185" y="5077723"/>
            <a:ext cx="190501" cy="1181100"/>
          </a:xfrm>
          <a:prstGeom prst="leftBracket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978094" y="3011745"/>
            <a:ext cx="69982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Century Gothic" panose="020B0502020202020204" pitchFamily="34" charset="0"/>
              </a:rPr>
              <a:t>All About the Rock Cycle</a:t>
            </a:r>
            <a:endParaRPr lang="en-US" sz="3600" dirty="0">
              <a:latin typeface="Century Gothic" panose="020B0502020202020204" pitchFamily="34" charset="0"/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488" y="125386"/>
            <a:ext cx="8205787" cy="335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087" b="94185" l="2899" r="9660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825" t="48665" r="5111" b="6075"/>
          <a:stretch/>
        </p:blipFill>
        <p:spPr>
          <a:xfrm>
            <a:off x="0" y="0"/>
            <a:ext cx="7315200" cy="36265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01" b="95050" l="9735" r="89971"/>
                    </a14:imgEffect>
                    <a14:imgEffect>
                      <a14:colorTemperature colorTemp="11125"/>
                    </a14:imgEffect>
                    <a14:imgEffect>
                      <a14:saturation sat="400000"/>
                    </a14:imgEffect>
                    <a14:imgEffect>
                      <a14:brightnessContrast bright="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1446">
            <a:off x="3438328" y="1149504"/>
            <a:ext cx="4555211" cy="2714314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5544484" y="2002153"/>
            <a:ext cx="1562100" cy="685800"/>
            <a:chOff x="2819400" y="2794000"/>
            <a:chExt cx="1562100" cy="685800"/>
          </a:xfrm>
        </p:grpSpPr>
        <p:grpSp>
          <p:nvGrpSpPr>
            <p:cNvPr id="6" name="Group 5"/>
            <p:cNvGrpSpPr/>
            <p:nvPr/>
          </p:nvGrpSpPr>
          <p:grpSpPr>
            <a:xfrm>
              <a:off x="2819400" y="2794000"/>
              <a:ext cx="800100" cy="685800"/>
              <a:chOff x="2819400" y="2794000"/>
              <a:chExt cx="800100" cy="685800"/>
            </a:xfrm>
          </p:grpSpPr>
          <p:sp>
            <p:nvSpPr>
              <p:cNvPr id="13" name="Oval 12"/>
              <p:cNvSpPr/>
              <p:nvPr/>
            </p:nvSpPr>
            <p:spPr>
              <a:xfrm>
                <a:off x="2895600" y="2819400"/>
                <a:ext cx="685800" cy="457200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3124200" y="2928937"/>
                <a:ext cx="304800" cy="321469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Chord 14"/>
              <p:cNvSpPr/>
              <p:nvPr/>
            </p:nvSpPr>
            <p:spPr>
              <a:xfrm>
                <a:off x="2857500" y="2794000"/>
                <a:ext cx="762000" cy="685800"/>
              </a:xfrm>
              <a:prstGeom prst="chord">
                <a:avLst>
                  <a:gd name="adj1" fmla="val 12554165"/>
                  <a:gd name="adj2" fmla="val 19706941"/>
                </a:avLst>
              </a:prstGeom>
              <a:solidFill>
                <a:srgbClr val="D472E4"/>
              </a:solidFill>
              <a:ln w="127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 flipH="1" flipV="1">
                <a:off x="2819400" y="2878931"/>
                <a:ext cx="107156" cy="762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flipH="1" flipV="1">
                <a:off x="2888456" y="2836069"/>
                <a:ext cx="76200" cy="762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Group 6"/>
            <p:cNvGrpSpPr/>
            <p:nvPr/>
          </p:nvGrpSpPr>
          <p:grpSpPr>
            <a:xfrm flipH="1">
              <a:off x="3581400" y="2794000"/>
              <a:ext cx="800100" cy="685800"/>
              <a:chOff x="2819400" y="2794000"/>
              <a:chExt cx="800100" cy="685800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2895600" y="2819400"/>
                <a:ext cx="685800" cy="457200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3124200" y="2928937"/>
                <a:ext cx="304800" cy="321469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Chord 9"/>
              <p:cNvSpPr/>
              <p:nvPr/>
            </p:nvSpPr>
            <p:spPr>
              <a:xfrm>
                <a:off x="2857500" y="2794000"/>
                <a:ext cx="762000" cy="685800"/>
              </a:xfrm>
              <a:prstGeom prst="chord">
                <a:avLst>
                  <a:gd name="adj1" fmla="val 12554165"/>
                  <a:gd name="adj2" fmla="val 19706941"/>
                </a:avLst>
              </a:prstGeom>
              <a:solidFill>
                <a:srgbClr val="D472E4"/>
              </a:solidFill>
              <a:ln w="127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" name="Straight Connector 10"/>
              <p:cNvCxnSpPr/>
              <p:nvPr/>
            </p:nvCxnSpPr>
            <p:spPr>
              <a:xfrm flipH="1" flipV="1">
                <a:off x="2819400" y="2878931"/>
                <a:ext cx="107156" cy="762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flipH="1" flipV="1">
                <a:off x="2888456" y="2836069"/>
                <a:ext cx="76200" cy="762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8" name="Group 17"/>
          <p:cNvGrpSpPr/>
          <p:nvPr/>
        </p:nvGrpSpPr>
        <p:grpSpPr>
          <a:xfrm>
            <a:off x="4877734" y="2582862"/>
            <a:ext cx="838200" cy="685800"/>
            <a:chOff x="7002780" y="2209800"/>
            <a:chExt cx="838200" cy="685800"/>
          </a:xfrm>
        </p:grpSpPr>
        <p:sp>
          <p:nvSpPr>
            <p:cNvPr id="19" name="Chord 18"/>
            <p:cNvSpPr/>
            <p:nvPr/>
          </p:nvSpPr>
          <p:spPr>
            <a:xfrm>
              <a:off x="7155180" y="2209800"/>
              <a:ext cx="533400" cy="609600"/>
            </a:xfrm>
            <a:prstGeom prst="chord">
              <a:avLst>
                <a:gd name="adj1" fmla="val 751625"/>
                <a:gd name="adj2" fmla="val 10006420"/>
              </a:avLst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Chord 19"/>
            <p:cNvSpPr/>
            <p:nvPr/>
          </p:nvSpPr>
          <p:spPr>
            <a:xfrm>
              <a:off x="7002780" y="2362200"/>
              <a:ext cx="838200" cy="533400"/>
            </a:xfrm>
            <a:prstGeom prst="chord">
              <a:avLst>
                <a:gd name="adj1" fmla="val 11124635"/>
                <a:gd name="adj2" fmla="val 21333764"/>
              </a:avLst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603285" y="3962400"/>
            <a:ext cx="8382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Century Gothic" panose="020B0502020202020204" pitchFamily="34" charset="0"/>
              </a:rPr>
              <a:t>Geo was pushed deeper underground where it was very hot.  She began to melt again… back into a blob of magma.</a:t>
            </a:r>
            <a:endParaRPr lang="en-US" sz="3600" dirty="0">
              <a:latin typeface="Century Gothic" panose="020B0502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359454" y="6479664"/>
            <a:ext cx="6869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Gothic" panose="020B0502020202020204" pitchFamily="34" charset="0"/>
              </a:rPr>
              <a:t>Trace the line from SEDIMENTARY ROCK back to MAGMA.</a:t>
            </a:r>
            <a:endParaRPr lang="en-US" dirty="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808" b="97022" l="1505" r="93327"/>
                    </a14:imgEffect>
                  </a14:imgLayer>
                </a14:imgProps>
              </a:ext>
            </a:extLst>
          </a:blip>
          <a:srcRect l="22516" t="39344" r="6760" b="1"/>
          <a:stretch/>
        </p:blipFill>
        <p:spPr>
          <a:xfrm>
            <a:off x="0" y="0"/>
            <a:ext cx="8432800" cy="5867400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2397579" y="3420246"/>
            <a:ext cx="1562100" cy="685800"/>
            <a:chOff x="2819400" y="2794000"/>
            <a:chExt cx="1562100" cy="685800"/>
          </a:xfrm>
        </p:grpSpPr>
        <p:grpSp>
          <p:nvGrpSpPr>
            <p:cNvPr id="11" name="Group 10"/>
            <p:cNvGrpSpPr/>
            <p:nvPr/>
          </p:nvGrpSpPr>
          <p:grpSpPr>
            <a:xfrm>
              <a:off x="2819400" y="2794000"/>
              <a:ext cx="800100" cy="685800"/>
              <a:chOff x="2819400" y="2794000"/>
              <a:chExt cx="800100" cy="685800"/>
            </a:xfrm>
          </p:grpSpPr>
          <p:sp>
            <p:nvSpPr>
              <p:cNvPr id="5" name="Oval 4"/>
              <p:cNvSpPr/>
              <p:nvPr/>
            </p:nvSpPr>
            <p:spPr>
              <a:xfrm>
                <a:off x="2895600" y="2819400"/>
                <a:ext cx="685800" cy="457200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3124200" y="2928937"/>
                <a:ext cx="304800" cy="321469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Chord 3"/>
              <p:cNvSpPr/>
              <p:nvPr/>
            </p:nvSpPr>
            <p:spPr>
              <a:xfrm>
                <a:off x="2857500" y="2794000"/>
                <a:ext cx="762000" cy="685800"/>
              </a:xfrm>
              <a:prstGeom prst="chord">
                <a:avLst>
                  <a:gd name="adj1" fmla="val 12554165"/>
                  <a:gd name="adj2" fmla="val 19706941"/>
                </a:avLst>
              </a:prstGeom>
              <a:solidFill>
                <a:srgbClr val="D472E4"/>
              </a:solidFill>
              <a:ln w="127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" name="Straight Connector 6"/>
              <p:cNvCxnSpPr/>
              <p:nvPr/>
            </p:nvCxnSpPr>
            <p:spPr>
              <a:xfrm flipH="1" flipV="1">
                <a:off x="2819400" y="2878931"/>
                <a:ext cx="107156" cy="762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flipH="1" flipV="1">
                <a:off x="2888456" y="2836069"/>
                <a:ext cx="76200" cy="762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oup 12"/>
            <p:cNvGrpSpPr/>
            <p:nvPr/>
          </p:nvGrpSpPr>
          <p:grpSpPr>
            <a:xfrm flipH="1">
              <a:off x="3581400" y="2794000"/>
              <a:ext cx="800100" cy="685800"/>
              <a:chOff x="2819400" y="2794000"/>
              <a:chExt cx="800100" cy="685800"/>
            </a:xfrm>
          </p:grpSpPr>
          <p:sp>
            <p:nvSpPr>
              <p:cNvPr id="14" name="Oval 13"/>
              <p:cNvSpPr/>
              <p:nvPr/>
            </p:nvSpPr>
            <p:spPr>
              <a:xfrm>
                <a:off x="2895600" y="2819400"/>
                <a:ext cx="685800" cy="457200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3124200" y="2928937"/>
                <a:ext cx="304800" cy="321469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Chord 15"/>
              <p:cNvSpPr/>
              <p:nvPr/>
            </p:nvSpPr>
            <p:spPr>
              <a:xfrm>
                <a:off x="2857500" y="2794000"/>
                <a:ext cx="762000" cy="685800"/>
              </a:xfrm>
              <a:prstGeom prst="chord">
                <a:avLst>
                  <a:gd name="adj1" fmla="val 12554165"/>
                  <a:gd name="adj2" fmla="val 19706941"/>
                </a:avLst>
              </a:prstGeom>
              <a:solidFill>
                <a:srgbClr val="D472E4"/>
              </a:solidFill>
              <a:ln w="127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 flipH="1" flipV="1">
                <a:off x="2819400" y="2878931"/>
                <a:ext cx="107156" cy="762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flipH="1" flipV="1">
                <a:off x="2888456" y="2836069"/>
                <a:ext cx="76200" cy="762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" name="Group 7"/>
          <p:cNvGrpSpPr/>
          <p:nvPr/>
        </p:nvGrpSpPr>
        <p:grpSpPr>
          <a:xfrm>
            <a:off x="2759529" y="3961763"/>
            <a:ext cx="838200" cy="685800"/>
            <a:chOff x="7002780" y="2209800"/>
            <a:chExt cx="838200" cy="685800"/>
          </a:xfrm>
        </p:grpSpPr>
        <p:sp>
          <p:nvSpPr>
            <p:cNvPr id="3" name="Chord 2"/>
            <p:cNvSpPr/>
            <p:nvPr/>
          </p:nvSpPr>
          <p:spPr>
            <a:xfrm>
              <a:off x="7155180" y="2209800"/>
              <a:ext cx="533400" cy="609600"/>
            </a:xfrm>
            <a:prstGeom prst="chord">
              <a:avLst>
                <a:gd name="adj1" fmla="val 751625"/>
                <a:gd name="adj2" fmla="val 10006420"/>
              </a:avLst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Chord 5"/>
            <p:cNvSpPr/>
            <p:nvPr/>
          </p:nvSpPr>
          <p:spPr>
            <a:xfrm>
              <a:off x="7002780" y="2362200"/>
              <a:ext cx="838200" cy="533400"/>
            </a:xfrm>
            <a:prstGeom prst="chord">
              <a:avLst>
                <a:gd name="adj1" fmla="val 11124635"/>
                <a:gd name="adj2" fmla="val 21333764"/>
              </a:avLst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371600" y="5228677"/>
            <a:ext cx="72866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Century Gothic" panose="020B0502020202020204" pitchFamily="34" charset="0"/>
              </a:rPr>
              <a:t>On your paper, figure out what will happen to Geo next.</a:t>
            </a:r>
            <a:endParaRPr lang="en-US" sz="36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9153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2209800"/>
            <a:ext cx="9143999" cy="4648200"/>
          </a:xfrm>
          <a:prstGeom prst="rect">
            <a:avLst/>
          </a:prstGeom>
          <a:gradFill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25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891" b="89904" l="10163" r="89933">
                        <a14:backgroundMark x1="19559" y1="62500" x2="25216" y2="74038"/>
                      </a14:backgroundRemoval>
                    </a14:imgEffect>
                    <a14:imgEffect>
                      <a14:brightnessContrast bright="3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689" y="3810078"/>
            <a:ext cx="4776108" cy="2857422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3609429" y="4724400"/>
            <a:ext cx="1981200" cy="609600"/>
            <a:chOff x="3276600" y="2133600"/>
            <a:chExt cx="2133600" cy="685800"/>
          </a:xfrm>
        </p:grpSpPr>
        <p:sp>
          <p:nvSpPr>
            <p:cNvPr id="2" name="Flowchart: Delay 1"/>
            <p:cNvSpPr/>
            <p:nvPr/>
          </p:nvSpPr>
          <p:spPr>
            <a:xfrm rot="5400000">
              <a:off x="3543300" y="2095500"/>
              <a:ext cx="609600" cy="838200"/>
            </a:xfrm>
            <a:prstGeom prst="flowChartDelay">
              <a:avLst/>
            </a:prstGeom>
            <a:solidFill>
              <a:schemeClr val="bg1"/>
            </a:solidFill>
            <a:ln w="793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lowchart: Delay 4"/>
            <p:cNvSpPr/>
            <p:nvPr/>
          </p:nvSpPr>
          <p:spPr>
            <a:xfrm rot="5400000">
              <a:off x="4533900" y="2095500"/>
              <a:ext cx="609600" cy="838200"/>
            </a:xfrm>
            <a:prstGeom prst="flowChartDelay">
              <a:avLst/>
            </a:prstGeom>
            <a:solidFill>
              <a:schemeClr val="bg1"/>
            </a:solidFill>
            <a:ln w="793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4267200" y="2209800"/>
              <a:ext cx="152400" cy="0"/>
            </a:xfrm>
            <a:prstGeom prst="line">
              <a:avLst/>
            </a:prstGeom>
            <a:ln w="73025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3276600" y="2133600"/>
              <a:ext cx="152400" cy="76200"/>
            </a:xfrm>
            <a:prstGeom prst="line">
              <a:avLst/>
            </a:prstGeom>
            <a:ln w="73025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5265420" y="2133600"/>
              <a:ext cx="144780" cy="76200"/>
            </a:xfrm>
            <a:prstGeom prst="line">
              <a:avLst/>
            </a:prstGeom>
            <a:ln w="73025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/>
            <p:cNvSpPr/>
            <p:nvPr/>
          </p:nvSpPr>
          <p:spPr>
            <a:xfrm>
              <a:off x="3733800" y="2438400"/>
              <a:ext cx="304800" cy="3048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4648200" y="2438400"/>
              <a:ext cx="304800" cy="3048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Left Bracket 13"/>
          <p:cNvSpPr/>
          <p:nvPr/>
        </p:nvSpPr>
        <p:spPr>
          <a:xfrm rot="16200000">
            <a:off x="4504779" y="5143501"/>
            <a:ext cx="190501" cy="1181100"/>
          </a:xfrm>
          <a:prstGeom prst="leftBracket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89286" y="2362200"/>
            <a:ext cx="88547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Century Gothic" panose="020B0502020202020204" pitchFamily="34" charset="0"/>
              </a:rPr>
              <a:t>Rocky was a hunky chunk of granite living a quiet life underground.</a:t>
            </a:r>
            <a:endParaRPr lang="en-US" sz="3600" dirty="0">
              <a:latin typeface="Century Gothic" panose="020B0502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1981200"/>
            <a:ext cx="9143999" cy="219544"/>
          </a:xfrm>
          <a:prstGeom prst="rect">
            <a:avLst/>
          </a:prstGeom>
          <a:gradFill>
            <a:gsLst>
              <a:gs pos="0">
                <a:srgbClr val="92D050"/>
              </a:gs>
              <a:gs pos="100000">
                <a:srgbClr val="00B050"/>
              </a:gs>
            </a:gsLst>
            <a:lin ang="5400000" scaled="0"/>
          </a:gra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C:\Users\Hannah\AppData\Local\Microsoft\Windows\INetCache\IE\DESI25HR\MC900052811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1745239"/>
            <a:ext cx="649800" cy="363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Hannah\AppData\Local\Microsoft\Windows\INetCache\IE\YEDTYT56\MC900334792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9797" y="1166967"/>
            <a:ext cx="910285" cy="875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751929" y="6328513"/>
            <a:ext cx="8392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On your diagram, put a star on IGNEOUS ROCK.  This is where we’ll start.</a:t>
            </a:r>
            <a:endParaRPr lang="en-US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076" name="Picture 4" descr="C:\Users\Hannah\AppData\Local\Microsoft\Windows\INetCache\IE\62PHZHHL\MC900441361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29" y="6175740"/>
            <a:ext cx="5334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337" y="222250"/>
            <a:ext cx="8370887" cy="213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3999" cy="6858000"/>
          </a:xfrm>
          <a:prstGeom prst="rect">
            <a:avLst/>
          </a:prstGeom>
          <a:gradFill>
            <a:gsLst>
              <a:gs pos="59000">
                <a:schemeClr val="bg2">
                  <a:lumMod val="25000"/>
                </a:schemeClr>
              </a:gs>
              <a:gs pos="0">
                <a:schemeClr val="bg2">
                  <a:lumMod val="75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891" b="89904" l="10163" r="89933">
                        <a14:backgroundMark x1="19559" y1="62500" x2="25216" y2="74038"/>
                      </a14:backgroundRemoval>
                    </a14:imgEffect>
                    <a14:imgEffect>
                      <a14:colorTemperature colorTemp="10000"/>
                    </a14:imgEffect>
                    <a14:imgEffect>
                      <a14:saturation sat="140000"/>
                    </a14:imgEffect>
                    <a14:imgEffect>
                      <a14:brightnessContrast bright="3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689" y="3810078"/>
            <a:ext cx="4776108" cy="2857422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3609429" y="4724400"/>
            <a:ext cx="1981200" cy="609600"/>
            <a:chOff x="3276600" y="2133600"/>
            <a:chExt cx="2133600" cy="685800"/>
          </a:xfrm>
        </p:grpSpPr>
        <p:sp>
          <p:nvSpPr>
            <p:cNvPr id="7" name="Flowchart: Delay 6"/>
            <p:cNvSpPr/>
            <p:nvPr/>
          </p:nvSpPr>
          <p:spPr>
            <a:xfrm rot="5400000">
              <a:off x="3543300" y="2095500"/>
              <a:ext cx="609600" cy="838200"/>
            </a:xfrm>
            <a:prstGeom prst="flowChartDelay">
              <a:avLst/>
            </a:prstGeom>
            <a:solidFill>
              <a:schemeClr val="bg1"/>
            </a:solidFill>
            <a:ln w="793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lowchart: Delay 7"/>
            <p:cNvSpPr/>
            <p:nvPr/>
          </p:nvSpPr>
          <p:spPr>
            <a:xfrm rot="5400000">
              <a:off x="4533900" y="2095500"/>
              <a:ext cx="609600" cy="838200"/>
            </a:xfrm>
            <a:prstGeom prst="flowChartDelay">
              <a:avLst/>
            </a:prstGeom>
            <a:solidFill>
              <a:schemeClr val="bg1"/>
            </a:solidFill>
            <a:ln w="793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4267200" y="2209800"/>
              <a:ext cx="152400" cy="0"/>
            </a:xfrm>
            <a:prstGeom prst="line">
              <a:avLst/>
            </a:prstGeom>
            <a:ln w="73025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3276600" y="2133600"/>
              <a:ext cx="152400" cy="76200"/>
            </a:xfrm>
            <a:prstGeom prst="line">
              <a:avLst/>
            </a:prstGeom>
            <a:ln w="73025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5265420" y="2133600"/>
              <a:ext cx="144780" cy="76200"/>
            </a:xfrm>
            <a:prstGeom prst="line">
              <a:avLst/>
            </a:prstGeom>
            <a:ln w="73025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/>
            <p:cNvSpPr/>
            <p:nvPr/>
          </p:nvSpPr>
          <p:spPr>
            <a:xfrm>
              <a:off x="3733800" y="2438400"/>
              <a:ext cx="304800" cy="3048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4648200" y="2438400"/>
              <a:ext cx="304800" cy="3048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Left Bracket 13"/>
          <p:cNvSpPr/>
          <p:nvPr/>
        </p:nvSpPr>
        <p:spPr>
          <a:xfrm rot="16200000">
            <a:off x="4504779" y="5143501"/>
            <a:ext cx="190501" cy="1181100"/>
          </a:xfrm>
          <a:prstGeom prst="leftBracket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57200" y="424994"/>
            <a:ext cx="8229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He got pushed further underground where it was hot and there was a lot of pressure from above.</a:t>
            </a:r>
            <a:endParaRPr lang="en-US" sz="3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3999" cy="6858000"/>
          </a:xfrm>
          <a:prstGeom prst="rect">
            <a:avLst/>
          </a:prstGeom>
          <a:gradFill>
            <a:gsLst>
              <a:gs pos="59000">
                <a:schemeClr val="bg2">
                  <a:lumMod val="25000"/>
                </a:schemeClr>
              </a:gs>
              <a:gs pos="0">
                <a:schemeClr val="bg2">
                  <a:lumMod val="75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01" b="93564" l="9735" r="93510"/>
                    </a14:imgEffect>
                    <a14:imgEffect>
                      <a14:brightnessContrast bright="3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930120"/>
            <a:ext cx="6629400" cy="292788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3609429" y="4724400"/>
            <a:ext cx="1981200" cy="609600"/>
            <a:chOff x="3276600" y="2133600"/>
            <a:chExt cx="2133600" cy="685800"/>
          </a:xfrm>
        </p:grpSpPr>
        <p:sp>
          <p:nvSpPr>
            <p:cNvPr id="7" name="Flowchart: Delay 6"/>
            <p:cNvSpPr/>
            <p:nvPr/>
          </p:nvSpPr>
          <p:spPr>
            <a:xfrm rot="5400000">
              <a:off x="3543300" y="2095500"/>
              <a:ext cx="609600" cy="838200"/>
            </a:xfrm>
            <a:prstGeom prst="flowChartDelay">
              <a:avLst/>
            </a:prstGeom>
            <a:solidFill>
              <a:schemeClr val="bg1"/>
            </a:solidFill>
            <a:ln w="793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lowchart: Delay 7"/>
            <p:cNvSpPr/>
            <p:nvPr/>
          </p:nvSpPr>
          <p:spPr>
            <a:xfrm rot="5400000">
              <a:off x="4533900" y="2095500"/>
              <a:ext cx="609600" cy="838200"/>
            </a:xfrm>
            <a:prstGeom prst="flowChartDelay">
              <a:avLst/>
            </a:prstGeom>
            <a:solidFill>
              <a:schemeClr val="bg1"/>
            </a:solidFill>
            <a:ln w="793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4267200" y="2209800"/>
              <a:ext cx="152400" cy="0"/>
            </a:xfrm>
            <a:prstGeom prst="line">
              <a:avLst/>
            </a:prstGeom>
            <a:ln w="73025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3276600" y="2133600"/>
              <a:ext cx="152400" cy="76200"/>
            </a:xfrm>
            <a:prstGeom prst="line">
              <a:avLst/>
            </a:prstGeom>
            <a:ln w="73025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5265420" y="2133600"/>
              <a:ext cx="144780" cy="76200"/>
            </a:xfrm>
            <a:prstGeom prst="line">
              <a:avLst/>
            </a:prstGeom>
            <a:ln w="73025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/>
            <p:cNvSpPr/>
            <p:nvPr/>
          </p:nvSpPr>
          <p:spPr>
            <a:xfrm>
              <a:off x="3733800" y="2438400"/>
              <a:ext cx="304800" cy="3048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4648200" y="2438400"/>
              <a:ext cx="304800" cy="3048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Left Bracket 13"/>
          <p:cNvSpPr/>
          <p:nvPr/>
        </p:nvSpPr>
        <p:spPr>
          <a:xfrm rot="16200000">
            <a:off x="4504779" y="5143501"/>
            <a:ext cx="190501" cy="1181100"/>
          </a:xfrm>
          <a:prstGeom prst="leftBracket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57200" y="424994"/>
            <a:ext cx="8229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Eventually the heat and pressure got to him and Rocky changed into a gneiss (pronounced “nice”) rock.  He enjoyed his snazzy new stripes.</a:t>
            </a:r>
            <a:endParaRPr lang="en-US" sz="3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11850" y="3560788"/>
            <a:ext cx="7696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Draw a line from IGNEOUS ROCK to METAMORPHIC ROCK.</a:t>
            </a:r>
            <a:endParaRPr lang="en-US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445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Manual Input 3"/>
          <p:cNvSpPr/>
          <p:nvPr/>
        </p:nvSpPr>
        <p:spPr>
          <a:xfrm>
            <a:off x="3581400" y="3992880"/>
            <a:ext cx="5334000" cy="2514600"/>
          </a:xfrm>
          <a:prstGeom prst="flowChartManualInput">
            <a:avLst/>
          </a:prstGeom>
          <a:gradFill>
            <a:gsLst>
              <a:gs pos="1000">
                <a:schemeClr val="bg2">
                  <a:lumMod val="75000"/>
                </a:schemeClr>
              </a:gs>
              <a:gs pos="100000">
                <a:schemeClr val="bg2">
                  <a:lumMod val="25000"/>
                </a:schemeClr>
              </a:gs>
            </a:gsLst>
            <a:lin ang="5400000" scaled="0"/>
          </a:gradFill>
          <a:ln>
            <a:gradFill>
              <a:gsLst>
                <a:gs pos="1000">
                  <a:schemeClr val="bg2">
                    <a:lumMod val="5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ight Triangle 1"/>
          <p:cNvSpPr/>
          <p:nvPr/>
        </p:nvSpPr>
        <p:spPr>
          <a:xfrm>
            <a:off x="838200" y="2133600"/>
            <a:ext cx="5943600" cy="4572000"/>
          </a:xfrm>
          <a:prstGeom prst="rtTriangle">
            <a:avLst/>
          </a:prstGeom>
          <a:gradFill flip="none" rotWithShape="1">
            <a:gsLst>
              <a:gs pos="79000">
                <a:schemeClr val="bg2">
                  <a:lumMod val="25000"/>
                </a:schemeClr>
              </a:gs>
              <a:gs pos="0">
                <a:schemeClr val="bg2">
                  <a:lumMod val="75000"/>
                </a:schemeClr>
              </a:gs>
            </a:gsLst>
            <a:lin ang="8100000" scaled="1"/>
            <a:tileRect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 rot="21247278">
            <a:off x="3764694" y="4215099"/>
            <a:ext cx="5183014" cy="45719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01" b="93564" l="9735" r="93510"/>
                    </a14:imgEffect>
                    <a14:imgEffect>
                      <a14:brightnessContrast bright="3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81639">
            <a:off x="128798" y="1994581"/>
            <a:ext cx="6629400" cy="292788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 rot="1367446">
            <a:off x="2760343" y="2895600"/>
            <a:ext cx="1981200" cy="609600"/>
            <a:chOff x="3276600" y="2133600"/>
            <a:chExt cx="2133600" cy="685800"/>
          </a:xfrm>
        </p:grpSpPr>
        <p:sp>
          <p:nvSpPr>
            <p:cNvPr id="8" name="Flowchart: Delay 7"/>
            <p:cNvSpPr/>
            <p:nvPr/>
          </p:nvSpPr>
          <p:spPr>
            <a:xfrm rot="5400000">
              <a:off x="3543300" y="2095500"/>
              <a:ext cx="609600" cy="838200"/>
            </a:xfrm>
            <a:prstGeom prst="flowChartDelay">
              <a:avLst/>
            </a:prstGeom>
            <a:solidFill>
              <a:schemeClr val="bg1"/>
            </a:solidFill>
            <a:ln w="793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lowchart: Delay 8"/>
            <p:cNvSpPr/>
            <p:nvPr/>
          </p:nvSpPr>
          <p:spPr>
            <a:xfrm rot="5400000">
              <a:off x="4533900" y="2095500"/>
              <a:ext cx="609600" cy="838200"/>
            </a:xfrm>
            <a:prstGeom prst="flowChartDelay">
              <a:avLst/>
            </a:prstGeom>
            <a:solidFill>
              <a:schemeClr val="bg1"/>
            </a:solidFill>
            <a:ln w="793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4267200" y="2209800"/>
              <a:ext cx="152400" cy="0"/>
            </a:xfrm>
            <a:prstGeom prst="line">
              <a:avLst/>
            </a:prstGeom>
            <a:ln w="73025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3276600" y="2133600"/>
              <a:ext cx="152400" cy="76200"/>
            </a:xfrm>
            <a:prstGeom prst="line">
              <a:avLst/>
            </a:prstGeom>
            <a:ln w="73025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5265420" y="2133600"/>
              <a:ext cx="144780" cy="76200"/>
            </a:xfrm>
            <a:prstGeom prst="line">
              <a:avLst/>
            </a:prstGeom>
            <a:ln w="73025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/>
            <p:cNvSpPr/>
            <p:nvPr/>
          </p:nvSpPr>
          <p:spPr>
            <a:xfrm>
              <a:off x="3733800" y="2438400"/>
              <a:ext cx="304800" cy="3048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4648200" y="2438400"/>
              <a:ext cx="304800" cy="3048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Left Bracket 14"/>
          <p:cNvSpPr/>
          <p:nvPr/>
        </p:nvSpPr>
        <p:spPr>
          <a:xfrm rot="17639359">
            <a:off x="3348248" y="3219761"/>
            <a:ext cx="190501" cy="1181100"/>
          </a:xfrm>
          <a:prstGeom prst="leftBracket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3" descr="C:\Users\Hannah\AppData\Local\Microsoft\Windows\INetCache\IE\YEDTYT56\MC900334792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47454">
            <a:off x="7600086" y="3489613"/>
            <a:ext cx="638994" cy="614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Hannah\AppData\Local\Microsoft\Windows\INetCache\IE\DESI25HR\MC900052811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70447">
            <a:off x="8268878" y="3736781"/>
            <a:ext cx="457200" cy="255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1168292" y="152400"/>
            <a:ext cx="732918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Century Gothic" panose="020B0502020202020204" pitchFamily="34" charset="0"/>
              </a:rPr>
              <a:t>One day a earthquake shook Rocky’s world and brought him up to the surface.</a:t>
            </a:r>
            <a:endParaRPr lang="en-US" sz="3600" dirty="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Triangle 2"/>
          <p:cNvSpPr/>
          <p:nvPr/>
        </p:nvSpPr>
        <p:spPr>
          <a:xfrm>
            <a:off x="304800" y="2209800"/>
            <a:ext cx="5943600" cy="4648200"/>
          </a:xfrm>
          <a:prstGeom prst="rtTriangle">
            <a:avLst/>
          </a:prstGeom>
          <a:gradFill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971800" y="4191000"/>
            <a:ext cx="5156200" cy="2667000"/>
          </a:xfrm>
          <a:prstGeom prst="rect">
            <a:avLst/>
          </a:prstGeom>
          <a:gradFill>
            <a:gsLst>
              <a:gs pos="0">
                <a:schemeClr val="bg2">
                  <a:lumMod val="75000"/>
                </a:schemeClr>
              </a:gs>
              <a:gs pos="87000">
                <a:schemeClr val="bg2">
                  <a:lumMod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01" b="93564" l="9735" r="93510"/>
                    </a14:imgEffect>
                    <a14:imgEffect>
                      <a14:brightnessContrast bright="3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81639">
            <a:off x="-312634" y="2373421"/>
            <a:ext cx="4897119" cy="2162817"/>
          </a:xfrm>
          <a:prstGeom prst="rect">
            <a:avLst/>
          </a:prstGeom>
        </p:spPr>
      </p:pic>
      <p:sp>
        <p:nvSpPr>
          <p:cNvPr id="7" name="Freeform 6"/>
          <p:cNvSpPr/>
          <p:nvPr/>
        </p:nvSpPr>
        <p:spPr>
          <a:xfrm>
            <a:off x="348343" y="2206171"/>
            <a:ext cx="7779657" cy="2844800"/>
          </a:xfrm>
          <a:custGeom>
            <a:avLst/>
            <a:gdLst>
              <a:gd name="connsiteX0" fmla="*/ 0 w 7779657"/>
              <a:gd name="connsiteY0" fmla="*/ 0 h 2844800"/>
              <a:gd name="connsiteX1" fmla="*/ 14514 w 7779657"/>
              <a:gd name="connsiteY1" fmla="*/ 87086 h 2844800"/>
              <a:gd name="connsiteX2" fmla="*/ 159657 w 7779657"/>
              <a:gd name="connsiteY2" fmla="*/ 232229 h 2844800"/>
              <a:gd name="connsiteX3" fmla="*/ 246743 w 7779657"/>
              <a:gd name="connsiteY3" fmla="*/ 261258 h 2844800"/>
              <a:gd name="connsiteX4" fmla="*/ 333828 w 7779657"/>
              <a:gd name="connsiteY4" fmla="*/ 304800 h 2844800"/>
              <a:gd name="connsiteX5" fmla="*/ 420914 w 7779657"/>
              <a:gd name="connsiteY5" fmla="*/ 362858 h 2844800"/>
              <a:gd name="connsiteX6" fmla="*/ 435428 w 7779657"/>
              <a:gd name="connsiteY6" fmla="*/ 406400 h 2844800"/>
              <a:gd name="connsiteX7" fmla="*/ 522514 w 7779657"/>
              <a:gd name="connsiteY7" fmla="*/ 435429 h 2844800"/>
              <a:gd name="connsiteX8" fmla="*/ 653143 w 7779657"/>
              <a:gd name="connsiteY8" fmla="*/ 464458 h 2844800"/>
              <a:gd name="connsiteX9" fmla="*/ 696686 w 7779657"/>
              <a:gd name="connsiteY9" fmla="*/ 478972 h 2844800"/>
              <a:gd name="connsiteX10" fmla="*/ 856343 w 7779657"/>
              <a:gd name="connsiteY10" fmla="*/ 508000 h 2844800"/>
              <a:gd name="connsiteX11" fmla="*/ 943428 w 7779657"/>
              <a:gd name="connsiteY11" fmla="*/ 595086 h 2844800"/>
              <a:gd name="connsiteX12" fmla="*/ 986971 w 7779657"/>
              <a:gd name="connsiteY12" fmla="*/ 638629 h 2844800"/>
              <a:gd name="connsiteX13" fmla="*/ 1103086 w 7779657"/>
              <a:gd name="connsiteY13" fmla="*/ 667658 h 2844800"/>
              <a:gd name="connsiteX14" fmla="*/ 1146628 w 7779657"/>
              <a:gd name="connsiteY14" fmla="*/ 696686 h 2844800"/>
              <a:gd name="connsiteX15" fmla="*/ 1538514 w 7779657"/>
              <a:gd name="connsiteY15" fmla="*/ 740229 h 2844800"/>
              <a:gd name="connsiteX16" fmla="*/ 1582057 w 7779657"/>
              <a:gd name="connsiteY16" fmla="*/ 754743 h 2844800"/>
              <a:gd name="connsiteX17" fmla="*/ 1683657 w 7779657"/>
              <a:gd name="connsiteY17" fmla="*/ 783772 h 2844800"/>
              <a:gd name="connsiteX18" fmla="*/ 1741714 w 7779657"/>
              <a:gd name="connsiteY18" fmla="*/ 812800 h 2844800"/>
              <a:gd name="connsiteX19" fmla="*/ 1828800 w 7779657"/>
              <a:gd name="connsiteY19" fmla="*/ 841829 h 2844800"/>
              <a:gd name="connsiteX20" fmla="*/ 1872343 w 7779657"/>
              <a:gd name="connsiteY20" fmla="*/ 885372 h 2844800"/>
              <a:gd name="connsiteX21" fmla="*/ 1915886 w 7779657"/>
              <a:gd name="connsiteY21" fmla="*/ 899886 h 2844800"/>
              <a:gd name="connsiteX22" fmla="*/ 1959428 w 7779657"/>
              <a:gd name="connsiteY22" fmla="*/ 928915 h 2844800"/>
              <a:gd name="connsiteX23" fmla="*/ 2046514 w 7779657"/>
              <a:gd name="connsiteY23" fmla="*/ 957943 h 2844800"/>
              <a:gd name="connsiteX24" fmla="*/ 2090057 w 7779657"/>
              <a:gd name="connsiteY24" fmla="*/ 972458 h 2844800"/>
              <a:gd name="connsiteX25" fmla="*/ 2133600 w 7779657"/>
              <a:gd name="connsiteY25" fmla="*/ 986972 h 2844800"/>
              <a:gd name="connsiteX26" fmla="*/ 2191657 w 7779657"/>
              <a:gd name="connsiteY26" fmla="*/ 1074058 h 2844800"/>
              <a:gd name="connsiteX27" fmla="*/ 2220686 w 7779657"/>
              <a:gd name="connsiteY27" fmla="*/ 1117600 h 2844800"/>
              <a:gd name="connsiteX28" fmla="*/ 2278743 w 7779657"/>
              <a:gd name="connsiteY28" fmla="*/ 1132115 h 2844800"/>
              <a:gd name="connsiteX29" fmla="*/ 2365828 w 7779657"/>
              <a:gd name="connsiteY29" fmla="*/ 1161143 h 2844800"/>
              <a:gd name="connsiteX30" fmla="*/ 2394857 w 7779657"/>
              <a:gd name="connsiteY30" fmla="*/ 1204686 h 2844800"/>
              <a:gd name="connsiteX31" fmla="*/ 2525486 w 7779657"/>
              <a:gd name="connsiteY31" fmla="*/ 1277258 h 2844800"/>
              <a:gd name="connsiteX32" fmla="*/ 2627086 w 7779657"/>
              <a:gd name="connsiteY32" fmla="*/ 1291772 h 2844800"/>
              <a:gd name="connsiteX33" fmla="*/ 2685143 w 7779657"/>
              <a:gd name="connsiteY33" fmla="*/ 1306286 h 2844800"/>
              <a:gd name="connsiteX34" fmla="*/ 2757714 w 7779657"/>
              <a:gd name="connsiteY34" fmla="*/ 1320800 h 2844800"/>
              <a:gd name="connsiteX35" fmla="*/ 2801257 w 7779657"/>
              <a:gd name="connsiteY35" fmla="*/ 1349829 h 2844800"/>
              <a:gd name="connsiteX36" fmla="*/ 2830286 w 7779657"/>
              <a:gd name="connsiteY36" fmla="*/ 1436915 h 2844800"/>
              <a:gd name="connsiteX37" fmla="*/ 2844800 w 7779657"/>
              <a:gd name="connsiteY37" fmla="*/ 1480458 h 2844800"/>
              <a:gd name="connsiteX38" fmla="*/ 2873828 w 7779657"/>
              <a:gd name="connsiteY38" fmla="*/ 1524000 h 2844800"/>
              <a:gd name="connsiteX39" fmla="*/ 2917371 w 7779657"/>
              <a:gd name="connsiteY39" fmla="*/ 1538515 h 2844800"/>
              <a:gd name="connsiteX40" fmla="*/ 2960914 w 7779657"/>
              <a:gd name="connsiteY40" fmla="*/ 1567543 h 2844800"/>
              <a:gd name="connsiteX41" fmla="*/ 3033486 w 7779657"/>
              <a:gd name="connsiteY41" fmla="*/ 1698172 h 2844800"/>
              <a:gd name="connsiteX42" fmla="*/ 3048000 w 7779657"/>
              <a:gd name="connsiteY42" fmla="*/ 1799772 h 2844800"/>
              <a:gd name="connsiteX43" fmla="*/ 3106057 w 7779657"/>
              <a:gd name="connsiteY43" fmla="*/ 1886858 h 2844800"/>
              <a:gd name="connsiteX44" fmla="*/ 3135086 w 7779657"/>
              <a:gd name="connsiteY44" fmla="*/ 1930400 h 2844800"/>
              <a:gd name="connsiteX45" fmla="*/ 3178628 w 7779657"/>
              <a:gd name="connsiteY45" fmla="*/ 1944915 h 2844800"/>
              <a:gd name="connsiteX46" fmla="*/ 3309257 w 7779657"/>
              <a:gd name="connsiteY46" fmla="*/ 2002972 h 2844800"/>
              <a:gd name="connsiteX47" fmla="*/ 3454400 w 7779657"/>
              <a:gd name="connsiteY47" fmla="*/ 2017486 h 2844800"/>
              <a:gd name="connsiteX48" fmla="*/ 3962400 w 7779657"/>
              <a:gd name="connsiteY48" fmla="*/ 2061029 h 2844800"/>
              <a:gd name="connsiteX49" fmla="*/ 4005943 w 7779657"/>
              <a:gd name="connsiteY49" fmla="*/ 2104572 h 2844800"/>
              <a:gd name="connsiteX50" fmla="*/ 4049486 w 7779657"/>
              <a:gd name="connsiteY50" fmla="*/ 2119086 h 2844800"/>
              <a:gd name="connsiteX51" fmla="*/ 4426857 w 7779657"/>
              <a:gd name="connsiteY51" fmla="*/ 2148115 h 2844800"/>
              <a:gd name="connsiteX52" fmla="*/ 4717143 w 7779657"/>
              <a:gd name="connsiteY52" fmla="*/ 2177143 h 2844800"/>
              <a:gd name="connsiteX53" fmla="*/ 4833257 w 7779657"/>
              <a:gd name="connsiteY53" fmla="*/ 2191658 h 2844800"/>
              <a:gd name="connsiteX54" fmla="*/ 5123543 w 7779657"/>
              <a:gd name="connsiteY54" fmla="*/ 2206172 h 2844800"/>
              <a:gd name="connsiteX55" fmla="*/ 5167086 w 7779657"/>
              <a:gd name="connsiteY55" fmla="*/ 2220686 h 2844800"/>
              <a:gd name="connsiteX56" fmla="*/ 5254171 w 7779657"/>
              <a:gd name="connsiteY56" fmla="*/ 2278743 h 2844800"/>
              <a:gd name="connsiteX57" fmla="*/ 5341257 w 7779657"/>
              <a:gd name="connsiteY57" fmla="*/ 2307772 h 2844800"/>
              <a:gd name="connsiteX58" fmla="*/ 5384800 w 7779657"/>
              <a:gd name="connsiteY58" fmla="*/ 2322286 h 2844800"/>
              <a:gd name="connsiteX59" fmla="*/ 5471886 w 7779657"/>
              <a:gd name="connsiteY59" fmla="*/ 2380343 h 2844800"/>
              <a:gd name="connsiteX60" fmla="*/ 5515428 w 7779657"/>
              <a:gd name="connsiteY60" fmla="*/ 2409372 h 2844800"/>
              <a:gd name="connsiteX61" fmla="*/ 5805714 w 7779657"/>
              <a:gd name="connsiteY61" fmla="*/ 2452915 h 2844800"/>
              <a:gd name="connsiteX62" fmla="*/ 6342743 w 7779657"/>
              <a:gd name="connsiteY62" fmla="*/ 2467429 h 2844800"/>
              <a:gd name="connsiteX63" fmla="*/ 6386286 w 7779657"/>
              <a:gd name="connsiteY63" fmla="*/ 2481943 h 2844800"/>
              <a:gd name="connsiteX64" fmla="*/ 6516914 w 7779657"/>
              <a:gd name="connsiteY64" fmla="*/ 2510972 h 2844800"/>
              <a:gd name="connsiteX65" fmla="*/ 6604000 w 7779657"/>
              <a:gd name="connsiteY65" fmla="*/ 2569029 h 2844800"/>
              <a:gd name="connsiteX66" fmla="*/ 6647543 w 7779657"/>
              <a:gd name="connsiteY66" fmla="*/ 2612572 h 2844800"/>
              <a:gd name="connsiteX67" fmla="*/ 6734628 w 7779657"/>
              <a:gd name="connsiteY67" fmla="*/ 2641600 h 2844800"/>
              <a:gd name="connsiteX68" fmla="*/ 6821714 w 7779657"/>
              <a:gd name="connsiteY68" fmla="*/ 2670629 h 2844800"/>
              <a:gd name="connsiteX69" fmla="*/ 6952343 w 7779657"/>
              <a:gd name="connsiteY69" fmla="*/ 2699658 h 2844800"/>
              <a:gd name="connsiteX70" fmla="*/ 7489371 w 7779657"/>
              <a:gd name="connsiteY70" fmla="*/ 2714172 h 2844800"/>
              <a:gd name="connsiteX71" fmla="*/ 7532914 w 7779657"/>
              <a:gd name="connsiteY71" fmla="*/ 2728686 h 2844800"/>
              <a:gd name="connsiteX72" fmla="*/ 7678057 w 7779657"/>
              <a:gd name="connsiteY72" fmla="*/ 2757715 h 2844800"/>
              <a:gd name="connsiteX73" fmla="*/ 7721600 w 7779657"/>
              <a:gd name="connsiteY73" fmla="*/ 2786743 h 2844800"/>
              <a:gd name="connsiteX74" fmla="*/ 7779657 w 7779657"/>
              <a:gd name="connsiteY74" fmla="*/ 2844800 h 284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7779657" h="2844800">
                <a:moveTo>
                  <a:pt x="0" y="0"/>
                </a:moveTo>
                <a:cubicBezTo>
                  <a:pt x="4838" y="29029"/>
                  <a:pt x="3195" y="59921"/>
                  <a:pt x="14514" y="87086"/>
                </a:cubicBezTo>
                <a:cubicBezTo>
                  <a:pt x="39485" y="147017"/>
                  <a:pt x="95981" y="211003"/>
                  <a:pt x="159657" y="232229"/>
                </a:cubicBezTo>
                <a:cubicBezTo>
                  <a:pt x="188686" y="241905"/>
                  <a:pt x="221283" y="244285"/>
                  <a:pt x="246743" y="261258"/>
                </a:cubicBezTo>
                <a:cubicBezTo>
                  <a:pt x="303016" y="298772"/>
                  <a:pt x="273737" y="284770"/>
                  <a:pt x="333828" y="304800"/>
                </a:cubicBezTo>
                <a:cubicBezTo>
                  <a:pt x="362857" y="324153"/>
                  <a:pt x="409881" y="329760"/>
                  <a:pt x="420914" y="362858"/>
                </a:cubicBezTo>
                <a:cubicBezTo>
                  <a:pt x="425752" y="377372"/>
                  <a:pt x="422979" y="397508"/>
                  <a:pt x="435428" y="406400"/>
                </a:cubicBezTo>
                <a:cubicBezTo>
                  <a:pt x="460327" y="424185"/>
                  <a:pt x="493485" y="425753"/>
                  <a:pt x="522514" y="435429"/>
                </a:cubicBezTo>
                <a:cubicBezTo>
                  <a:pt x="620529" y="468101"/>
                  <a:pt x="499890" y="430401"/>
                  <a:pt x="653143" y="464458"/>
                </a:cubicBezTo>
                <a:cubicBezTo>
                  <a:pt x="668078" y="467777"/>
                  <a:pt x="681843" y="475261"/>
                  <a:pt x="696686" y="478972"/>
                </a:cubicBezTo>
                <a:cubicBezTo>
                  <a:pt x="737259" y="489115"/>
                  <a:pt x="817520" y="501530"/>
                  <a:pt x="856343" y="508000"/>
                </a:cubicBezTo>
                <a:lnTo>
                  <a:pt x="943428" y="595086"/>
                </a:lnTo>
                <a:cubicBezTo>
                  <a:pt x="957942" y="609600"/>
                  <a:pt x="967498" y="632138"/>
                  <a:pt x="986971" y="638629"/>
                </a:cubicBezTo>
                <a:cubicBezTo>
                  <a:pt x="1053918" y="660944"/>
                  <a:pt x="1015512" y="650142"/>
                  <a:pt x="1103086" y="667658"/>
                </a:cubicBezTo>
                <a:cubicBezTo>
                  <a:pt x="1117600" y="677334"/>
                  <a:pt x="1129422" y="693818"/>
                  <a:pt x="1146628" y="696686"/>
                </a:cubicBezTo>
                <a:cubicBezTo>
                  <a:pt x="1259123" y="715435"/>
                  <a:pt x="1414656" y="712706"/>
                  <a:pt x="1538514" y="740229"/>
                </a:cubicBezTo>
                <a:cubicBezTo>
                  <a:pt x="1553449" y="743548"/>
                  <a:pt x="1567346" y="750540"/>
                  <a:pt x="1582057" y="754743"/>
                </a:cubicBezTo>
                <a:cubicBezTo>
                  <a:pt x="1618876" y="765263"/>
                  <a:pt x="1648862" y="768860"/>
                  <a:pt x="1683657" y="783772"/>
                </a:cubicBezTo>
                <a:cubicBezTo>
                  <a:pt x="1703544" y="792295"/>
                  <a:pt x="1721625" y="804764"/>
                  <a:pt x="1741714" y="812800"/>
                </a:cubicBezTo>
                <a:cubicBezTo>
                  <a:pt x="1770124" y="824164"/>
                  <a:pt x="1828800" y="841829"/>
                  <a:pt x="1828800" y="841829"/>
                </a:cubicBezTo>
                <a:cubicBezTo>
                  <a:pt x="1843314" y="856343"/>
                  <a:pt x="1855264" y="873986"/>
                  <a:pt x="1872343" y="885372"/>
                </a:cubicBezTo>
                <a:cubicBezTo>
                  <a:pt x="1885073" y="893859"/>
                  <a:pt x="1902202" y="893044"/>
                  <a:pt x="1915886" y="899886"/>
                </a:cubicBezTo>
                <a:cubicBezTo>
                  <a:pt x="1931488" y="907687"/>
                  <a:pt x="1943488" y="921830"/>
                  <a:pt x="1959428" y="928915"/>
                </a:cubicBezTo>
                <a:cubicBezTo>
                  <a:pt x="1987390" y="941342"/>
                  <a:pt x="2017485" y="948267"/>
                  <a:pt x="2046514" y="957943"/>
                </a:cubicBezTo>
                <a:lnTo>
                  <a:pt x="2090057" y="972458"/>
                </a:lnTo>
                <a:lnTo>
                  <a:pt x="2133600" y="986972"/>
                </a:lnTo>
                <a:lnTo>
                  <a:pt x="2191657" y="1074058"/>
                </a:lnTo>
                <a:cubicBezTo>
                  <a:pt x="2201333" y="1088572"/>
                  <a:pt x="2203763" y="1113369"/>
                  <a:pt x="2220686" y="1117600"/>
                </a:cubicBezTo>
                <a:cubicBezTo>
                  <a:pt x="2240038" y="1122438"/>
                  <a:pt x="2259636" y="1126383"/>
                  <a:pt x="2278743" y="1132115"/>
                </a:cubicBezTo>
                <a:cubicBezTo>
                  <a:pt x="2308051" y="1140907"/>
                  <a:pt x="2365828" y="1161143"/>
                  <a:pt x="2365828" y="1161143"/>
                </a:cubicBezTo>
                <a:cubicBezTo>
                  <a:pt x="2375504" y="1175657"/>
                  <a:pt x="2381729" y="1193199"/>
                  <a:pt x="2394857" y="1204686"/>
                </a:cubicBezTo>
                <a:cubicBezTo>
                  <a:pt x="2429340" y="1234858"/>
                  <a:pt x="2477496" y="1267660"/>
                  <a:pt x="2525486" y="1277258"/>
                </a:cubicBezTo>
                <a:cubicBezTo>
                  <a:pt x="2559032" y="1283967"/>
                  <a:pt x="2593427" y="1285652"/>
                  <a:pt x="2627086" y="1291772"/>
                </a:cubicBezTo>
                <a:cubicBezTo>
                  <a:pt x="2646712" y="1295340"/>
                  <a:pt x="2665670" y="1301959"/>
                  <a:pt x="2685143" y="1306286"/>
                </a:cubicBezTo>
                <a:cubicBezTo>
                  <a:pt x="2709225" y="1311637"/>
                  <a:pt x="2733524" y="1315962"/>
                  <a:pt x="2757714" y="1320800"/>
                </a:cubicBezTo>
                <a:cubicBezTo>
                  <a:pt x="2772228" y="1330476"/>
                  <a:pt x="2792012" y="1335036"/>
                  <a:pt x="2801257" y="1349829"/>
                </a:cubicBezTo>
                <a:cubicBezTo>
                  <a:pt x="2817474" y="1375777"/>
                  <a:pt x="2820610" y="1407886"/>
                  <a:pt x="2830286" y="1436915"/>
                </a:cubicBezTo>
                <a:cubicBezTo>
                  <a:pt x="2835124" y="1451429"/>
                  <a:pt x="2836313" y="1467728"/>
                  <a:pt x="2844800" y="1480458"/>
                </a:cubicBezTo>
                <a:cubicBezTo>
                  <a:pt x="2854476" y="1494972"/>
                  <a:pt x="2860207" y="1513103"/>
                  <a:pt x="2873828" y="1524000"/>
                </a:cubicBezTo>
                <a:cubicBezTo>
                  <a:pt x="2885775" y="1533558"/>
                  <a:pt x="2903687" y="1531673"/>
                  <a:pt x="2917371" y="1538515"/>
                </a:cubicBezTo>
                <a:cubicBezTo>
                  <a:pt x="2932973" y="1546316"/>
                  <a:pt x="2946400" y="1557867"/>
                  <a:pt x="2960914" y="1567543"/>
                </a:cubicBezTo>
                <a:cubicBezTo>
                  <a:pt x="3027458" y="1667359"/>
                  <a:pt x="3007938" y="1621531"/>
                  <a:pt x="3033486" y="1698172"/>
                </a:cubicBezTo>
                <a:cubicBezTo>
                  <a:pt x="3038324" y="1732039"/>
                  <a:pt x="3035719" y="1767842"/>
                  <a:pt x="3048000" y="1799772"/>
                </a:cubicBezTo>
                <a:cubicBezTo>
                  <a:pt x="3060524" y="1832335"/>
                  <a:pt x="3086704" y="1857829"/>
                  <a:pt x="3106057" y="1886858"/>
                </a:cubicBezTo>
                <a:cubicBezTo>
                  <a:pt x="3115733" y="1901372"/>
                  <a:pt x="3118537" y="1924883"/>
                  <a:pt x="3135086" y="1930400"/>
                </a:cubicBezTo>
                <a:cubicBezTo>
                  <a:pt x="3149600" y="1935238"/>
                  <a:pt x="3164944" y="1938073"/>
                  <a:pt x="3178628" y="1944915"/>
                </a:cubicBezTo>
                <a:cubicBezTo>
                  <a:pt x="3241914" y="1976559"/>
                  <a:pt x="3215650" y="1993612"/>
                  <a:pt x="3309257" y="2002972"/>
                </a:cubicBezTo>
                <a:lnTo>
                  <a:pt x="3454400" y="2017486"/>
                </a:lnTo>
                <a:cubicBezTo>
                  <a:pt x="3674670" y="2090910"/>
                  <a:pt x="3510905" y="2045461"/>
                  <a:pt x="3962400" y="2061029"/>
                </a:cubicBezTo>
                <a:cubicBezTo>
                  <a:pt x="3976914" y="2075543"/>
                  <a:pt x="3988864" y="2093186"/>
                  <a:pt x="4005943" y="2104572"/>
                </a:cubicBezTo>
                <a:cubicBezTo>
                  <a:pt x="4018673" y="2113059"/>
                  <a:pt x="4034643" y="2115375"/>
                  <a:pt x="4049486" y="2119086"/>
                </a:cubicBezTo>
                <a:cubicBezTo>
                  <a:pt x="4179226" y="2151520"/>
                  <a:pt x="4272942" y="2140785"/>
                  <a:pt x="4426857" y="2148115"/>
                </a:cubicBezTo>
                <a:cubicBezTo>
                  <a:pt x="4695904" y="2181745"/>
                  <a:pt x="4362023" y="2141631"/>
                  <a:pt x="4717143" y="2177143"/>
                </a:cubicBezTo>
                <a:cubicBezTo>
                  <a:pt x="4755955" y="2181024"/>
                  <a:pt x="4794350" y="2188879"/>
                  <a:pt x="4833257" y="2191658"/>
                </a:cubicBezTo>
                <a:cubicBezTo>
                  <a:pt x="4929894" y="2198561"/>
                  <a:pt x="5026781" y="2201334"/>
                  <a:pt x="5123543" y="2206172"/>
                </a:cubicBezTo>
                <a:cubicBezTo>
                  <a:pt x="5138057" y="2211010"/>
                  <a:pt x="5153712" y="2213256"/>
                  <a:pt x="5167086" y="2220686"/>
                </a:cubicBezTo>
                <a:cubicBezTo>
                  <a:pt x="5197583" y="2237629"/>
                  <a:pt x="5221074" y="2267710"/>
                  <a:pt x="5254171" y="2278743"/>
                </a:cubicBezTo>
                <a:lnTo>
                  <a:pt x="5341257" y="2307772"/>
                </a:lnTo>
                <a:lnTo>
                  <a:pt x="5384800" y="2322286"/>
                </a:lnTo>
                <a:lnTo>
                  <a:pt x="5471886" y="2380343"/>
                </a:lnTo>
                <a:cubicBezTo>
                  <a:pt x="5486400" y="2390019"/>
                  <a:pt x="5498879" y="2403856"/>
                  <a:pt x="5515428" y="2409372"/>
                </a:cubicBezTo>
                <a:cubicBezTo>
                  <a:pt x="5655399" y="2456028"/>
                  <a:pt x="5597594" y="2444753"/>
                  <a:pt x="5805714" y="2452915"/>
                </a:cubicBezTo>
                <a:cubicBezTo>
                  <a:pt x="5984651" y="2459932"/>
                  <a:pt x="6163733" y="2462591"/>
                  <a:pt x="6342743" y="2467429"/>
                </a:cubicBezTo>
                <a:cubicBezTo>
                  <a:pt x="6357257" y="2472267"/>
                  <a:pt x="6371351" y="2478624"/>
                  <a:pt x="6386286" y="2481943"/>
                </a:cubicBezTo>
                <a:cubicBezTo>
                  <a:pt x="6413848" y="2488068"/>
                  <a:pt x="6484243" y="2492821"/>
                  <a:pt x="6516914" y="2510972"/>
                </a:cubicBezTo>
                <a:cubicBezTo>
                  <a:pt x="6547412" y="2527915"/>
                  <a:pt x="6579330" y="2544359"/>
                  <a:pt x="6604000" y="2569029"/>
                </a:cubicBezTo>
                <a:cubicBezTo>
                  <a:pt x="6618514" y="2583543"/>
                  <a:pt x="6629600" y="2602604"/>
                  <a:pt x="6647543" y="2612572"/>
                </a:cubicBezTo>
                <a:cubicBezTo>
                  <a:pt x="6674291" y="2627432"/>
                  <a:pt x="6705600" y="2631924"/>
                  <a:pt x="6734628" y="2641600"/>
                </a:cubicBezTo>
                <a:lnTo>
                  <a:pt x="6821714" y="2670629"/>
                </a:lnTo>
                <a:cubicBezTo>
                  <a:pt x="6870921" y="2687031"/>
                  <a:pt x="6892973" y="2696897"/>
                  <a:pt x="6952343" y="2699658"/>
                </a:cubicBezTo>
                <a:cubicBezTo>
                  <a:pt x="7131224" y="2707978"/>
                  <a:pt x="7310362" y="2709334"/>
                  <a:pt x="7489371" y="2714172"/>
                </a:cubicBezTo>
                <a:cubicBezTo>
                  <a:pt x="7503885" y="2719010"/>
                  <a:pt x="7517912" y="2725686"/>
                  <a:pt x="7532914" y="2728686"/>
                </a:cubicBezTo>
                <a:cubicBezTo>
                  <a:pt x="7577498" y="2737603"/>
                  <a:pt x="7634331" y="2735852"/>
                  <a:pt x="7678057" y="2757715"/>
                </a:cubicBezTo>
                <a:cubicBezTo>
                  <a:pt x="7693659" y="2765516"/>
                  <a:pt x="7707086" y="2777067"/>
                  <a:pt x="7721600" y="2786743"/>
                </a:cubicBezTo>
                <a:cubicBezTo>
                  <a:pt x="7756629" y="2839288"/>
                  <a:pt x="7735026" y="2822485"/>
                  <a:pt x="7779657" y="2844800"/>
                </a:cubicBezTo>
              </a:path>
            </a:pathLst>
          </a:custGeom>
          <a:noFill/>
          <a:ln w="1682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01" b="93564" l="9735" r="93510"/>
                    </a14:imgEffect>
                    <a14:imgEffect>
                      <a14:brightnessContrast bright="3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81639">
            <a:off x="7427558" y="4740752"/>
            <a:ext cx="377647" cy="1667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01" b="93564" l="9735" r="93510"/>
                    </a14:imgEffect>
                    <a14:imgEffect>
                      <a14:brightnessContrast bright="3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895411">
            <a:off x="6512950" y="4534582"/>
            <a:ext cx="286778" cy="12665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01" b="93564" l="9735" r="93510"/>
                    </a14:imgEffect>
                    <a14:imgEffect>
                      <a14:brightnessContrast bright="3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71708">
            <a:off x="3832665" y="4217406"/>
            <a:ext cx="286779" cy="1266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01" b="93564" l="9735" r="93510"/>
                    </a14:imgEffect>
                    <a14:imgEffect>
                      <a14:brightnessContrast bright="3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43624">
            <a:off x="5838500" y="4583529"/>
            <a:ext cx="286778" cy="12665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901" b="93564" l="9735" r="93510"/>
                    </a14:imgEffect>
                    <a14:imgEffect>
                      <a14:brightnessContrast bright="3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81639">
            <a:off x="4604517" y="4297790"/>
            <a:ext cx="573557" cy="253312"/>
          </a:xfrm>
          <a:prstGeom prst="rect">
            <a:avLst/>
          </a:prstGeom>
        </p:spPr>
      </p:pic>
      <p:pic>
        <p:nvPicPr>
          <p:cNvPr id="5122" name="Picture 2" descr="C:\Users\Hannah\AppData\Local\Microsoft\Windows\INetCache\IE\RRBFJ7QV\MC900389350[1].wm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28907"/>
            <a:ext cx="1531248" cy="1637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2387079" y="451845"/>
            <a:ext cx="622352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Century Gothic" panose="020B0502020202020204" pitchFamily="34" charset="0"/>
              </a:rPr>
              <a:t>Rain water caused a river to run over Rocky.  It washed little pieces of him down-stream.</a:t>
            </a:r>
            <a:endParaRPr lang="en-US" sz="3600" dirty="0">
              <a:latin typeface="Century Gothic" panose="020B0502020202020204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 rot="1367446">
            <a:off x="3213137" y="3971078"/>
            <a:ext cx="618073" cy="176517"/>
            <a:chOff x="3276600" y="2133600"/>
            <a:chExt cx="2133600" cy="685800"/>
          </a:xfrm>
        </p:grpSpPr>
        <p:sp>
          <p:nvSpPr>
            <p:cNvPr id="16" name="Flowchart: Delay 15"/>
            <p:cNvSpPr/>
            <p:nvPr/>
          </p:nvSpPr>
          <p:spPr>
            <a:xfrm rot="5400000">
              <a:off x="3543300" y="2095500"/>
              <a:ext cx="609600" cy="838200"/>
            </a:xfrm>
            <a:prstGeom prst="flowChartDelay">
              <a:avLst/>
            </a:prstGeom>
            <a:solidFill>
              <a:schemeClr val="bg1"/>
            </a:solidFill>
            <a:ln w="793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lowchart: Delay 16"/>
            <p:cNvSpPr/>
            <p:nvPr/>
          </p:nvSpPr>
          <p:spPr>
            <a:xfrm rot="5400000">
              <a:off x="4533900" y="2095500"/>
              <a:ext cx="609600" cy="838200"/>
            </a:xfrm>
            <a:prstGeom prst="flowChartDelay">
              <a:avLst/>
            </a:prstGeom>
            <a:solidFill>
              <a:schemeClr val="bg1"/>
            </a:solidFill>
            <a:ln w="793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4267200" y="2209800"/>
              <a:ext cx="152400" cy="0"/>
            </a:xfrm>
            <a:prstGeom prst="line">
              <a:avLst/>
            </a:prstGeom>
            <a:ln w="73025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276600" y="2133600"/>
              <a:ext cx="152400" cy="76200"/>
            </a:xfrm>
            <a:prstGeom prst="line">
              <a:avLst/>
            </a:prstGeom>
            <a:ln w="73025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5265420" y="2133600"/>
              <a:ext cx="144780" cy="76200"/>
            </a:xfrm>
            <a:prstGeom prst="line">
              <a:avLst/>
            </a:prstGeom>
            <a:ln w="73025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0"/>
            <p:cNvSpPr/>
            <p:nvPr/>
          </p:nvSpPr>
          <p:spPr>
            <a:xfrm>
              <a:off x="3733800" y="2438400"/>
              <a:ext cx="304800" cy="3048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4648200" y="2438400"/>
              <a:ext cx="304800" cy="3048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Left Bracket 22"/>
          <p:cNvSpPr/>
          <p:nvPr/>
        </p:nvSpPr>
        <p:spPr>
          <a:xfrm rot="17639359">
            <a:off x="5527039" y="4271026"/>
            <a:ext cx="45719" cy="355208"/>
          </a:xfrm>
          <a:prstGeom prst="leftBracket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3" name="Picture 3" descr="C:\Users\Hannah\AppData\Local\Microsoft\Windows\INetCache\IE\EK5AFOP6\MP900384713[1]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842" b="90273" l="1524" r="988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107" y="3689482"/>
            <a:ext cx="764325" cy="666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:\Users\Hannah\AppData\Local\Microsoft\Windows\INetCache\IE\DESI25HR\MC900052811[1].wmf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7427">
            <a:off x="7145851" y="4055562"/>
            <a:ext cx="530839" cy="296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916680"/>
            <a:ext cx="9067800" cy="2926080"/>
          </a:xfrm>
          <a:prstGeom prst="rect">
            <a:avLst/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0"/>
          </a:gradFill>
          <a:ln w="41275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5943600" y="3962400"/>
            <a:ext cx="3337560" cy="2880360"/>
          </a:xfrm>
          <a:custGeom>
            <a:avLst/>
            <a:gdLst>
              <a:gd name="connsiteX0" fmla="*/ 3337560 w 3337560"/>
              <a:gd name="connsiteY0" fmla="*/ 0 h 2880360"/>
              <a:gd name="connsiteX1" fmla="*/ 3337560 w 3337560"/>
              <a:gd name="connsiteY1" fmla="*/ 0 h 2880360"/>
              <a:gd name="connsiteX2" fmla="*/ 3078480 w 3337560"/>
              <a:gd name="connsiteY2" fmla="*/ 30480 h 2880360"/>
              <a:gd name="connsiteX3" fmla="*/ 2971800 w 3337560"/>
              <a:gd name="connsiteY3" fmla="*/ 60960 h 2880360"/>
              <a:gd name="connsiteX4" fmla="*/ 2941320 w 3337560"/>
              <a:gd name="connsiteY4" fmla="*/ 106680 h 2880360"/>
              <a:gd name="connsiteX5" fmla="*/ 2910840 w 3337560"/>
              <a:gd name="connsiteY5" fmla="*/ 198120 h 2880360"/>
              <a:gd name="connsiteX6" fmla="*/ 2895600 w 3337560"/>
              <a:gd name="connsiteY6" fmla="*/ 243840 h 2880360"/>
              <a:gd name="connsiteX7" fmla="*/ 2880360 w 3337560"/>
              <a:gd name="connsiteY7" fmla="*/ 289560 h 2880360"/>
              <a:gd name="connsiteX8" fmla="*/ 2865120 w 3337560"/>
              <a:gd name="connsiteY8" fmla="*/ 335280 h 2880360"/>
              <a:gd name="connsiteX9" fmla="*/ 2819400 w 3337560"/>
              <a:gd name="connsiteY9" fmla="*/ 487680 h 2880360"/>
              <a:gd name="connsiteX10" fmla="*/ 2788920 w 3337560"/>
              <a:gd name="connsiteY10" fmla="*/ 579120 h 2880360"/>
              <a:gd name="connsiteX11" fmla="*/ 2727960 w 3337560"/>
              <a:gd name="connsiteY11" fmla="*/ 670560 h 2880360"/>
              <a:gd name="connsiteX12" fmla="*/ 2697480 w 3337560"/>
              <a:gd name="connsiteY12" fmla="*/ 716280 h 2880360"/>
              <a:gd name="connsiteX13" fmla="*/ 2682240 w 3337560"/>
              <a:gd name="connsiteY13" fmla="*/ 762000 h 2880360"/>
              <a:gd name="connsiteX14" fmla="*/ 2636520 w 3337560"/>
              <a:gd name="connsiteY14" fmla="*/ 792480 h 2880360"/>
              <a:gd name="connsiteX15" fmla="*/ 2453640 w 3337560"/>
              <a:gd name="connsiteY15" fmla="*/ 944880 h 2880360"/>
              <a:gd name="connsiteX16" fmla="*/ 2407920 w 3337560"/>
              <a:gd name="connsiteY16" fmla="*/ 975360 h 2880360"/>
              <a:gd name="connsiteX17" fmla="*/ 2316480 w 3337560"/>
              <a:gd name="connsiteY17" fmla="*/ 1005840 h 2880360"/>
              <a:gd name="connsiteX18" fmla="*/ 1981200 w 3337560"/>
              <a:gd name="connsiteY18" fmla="*/ 1036320 h 2880360"/>
              <a:gd name="connsiteX19" fmla="*/ 1920240 w 3337560"/>
              <a:gd name="connsiteY19" fmla="*/ 1051560 h 2880360"/>
              <a:gd name="connsiteX20" fmla="*/ 1767840 w 3337560"/>
              <a:gd name="connsiteY20" fmla="*/ 1066800 h 2880360"/>
              <a:gd name="connsiteX21" fmla="*/ 1600200 w 3337560"/>
              <a:gd name="connsiteY21" fmla="*/ 1097280 h 2880360"/>
              <a:gd name="connsiteX22" fmla="*/ 1554480 w 3337560"/>
              <a:gd name="connsiteY22" fmla="*/ 1112520 h 2880360"/>
              <a:gd name="connsiteX23" fmla="*/ 1463040 w 3337560"/>
              <a:gd name="connsiteY23" fmla="*/ 1173480 h 2880360"/>
              <a:gd name="connsiteX24" fmla="*/ 1371600 w 3337560"/>
              <a:gd name="connsiteY24" fmla="*/ 1219200 h 2880360"/>
              <a:gd name="connsiteX25" fmla="*/ 1341120 w 3337560"/>
              <a:gd name="connsiteY25" fmla="*/ 1264920 h 2880360"/>
              <a:gd name="connsiteX26" fmla="*/ 1295400 w 3337560"/>
              <a:gd name="connsiteY26" fmla="*/ 1295400 h 2880360"/>
              <a:gd name="connsiteX27" fmla="*/ 1264920 w 3337560"/>
              <a:gd name="connsiteY27" fmla="*/ 1386840 h 2880360"/>
              <a:gd name="connsiteX28" fmla="*/ 1249680 w 3337560"/>
              <a:gd name="connsiteY28" fmla="*/ 1432560 h 2880360"/>
              <a:gd name="connsiteX29" fmla="*/ 1219200 w 3337560"/>
              <a:gd name="connsiteY29" fmla="*/ 1569720 h 2880360"/>
              <a:gd name="connsiteX30" fmla="*/ 1158240 w 3337560"/>
              <a:gd name="connsiteY30" fmla="*/ 1706880 h 2880360"/>
              <a:gd name="connsiteX31" fmla="*/ 1066800 w 3337560"/>
              <a:gd name="connsiteY31" fmla="*/ 1767840 h 2880360"/>
              <a:gd name="connsiteX32" fmla="*/ 975360 w 3337560"/>
              <a:gd name="connsiteY32" fmla="*/ 1813560 h 2880360"/>
              <a:gd name="connsiteX33" fmla="*/ 883920 w 3337560"/>
              <a:gd name="connsiteY33" fmla="*/ 1874520 h 2880360"/>
              <a:gd name="connsiteX34" fmla="*/ 822960 w 3337560"/>
              <a:gd name="connsiteY34" fmla="*/ 1920240 h 2880360"/>
              <a:gd name="connsiteX35" fmla="*/ 777240 w 3337560"/>
              <a:gd name="connsiteY35" fmla="*/ 1935480 h 2880360"/>
              <a:gd name="connsiteX36" fmla="*/ 685800 w 3337560"/>
              <a:gd name="connsiteY36" fmla="*/ 1996440 h 2880360"/>
              <a:gd name="connsiteX37" fmla="*/ 594360 w 3337560"/>
              <a:gd name="connsiteY37" fmla="*/ 2042160 h 2880360"/>
              <a:gd name="connsiteX38" fmla="*/ 548640 w 3337560"/>
              <a:gd name="connsiteY38" fmla="*/ 2057400 h 2880360"/>
              <a:gd name="connsiteX39" fmla="*/ 457200 w 3337560"/>
              <a:gd name="connsiteY39" fmla="*/ 2133600 h 2880360"/>
              <a:gd name="connsiteX40" fmla="*/ 365760 w 3337560"/>
              <a:gd name="connsiteY40" fmla="*/ 2209800 h 2880360"/>
              <a:gd name="connsiteX41" fmla="*/ 350520 w 3337560"/>
              <a:gd name="connsiteY41" fmla="*/ 2255520 h 2880360"/>
              <a:gd name="connsiteX42" fmla="*/ 304800 w 3337560"/>
              <a:gd name="connsiteY42" fmla="*/ 2270760 h 2880360"/>
              <a:gd name="connsiteX43" fmla="*/ 259080 w 3337560"/>
              <a:gd name="connsiteY43" fmla="*/ 2301240 h 2880360"/>
              <a:gd name="connsiteX44" fmla="*/ 198120 w 3337560"/>
              <a:gd name="connsiteY44" fmla="*/ 2392680 h 2880360"/>
              <a:gd name="connsiteX45" fmla="*/ 182880 w 3337560"/>
              <a:gd name="connsiteY45" fmla="*/ 2438400 h 2880360"/>
              <a:gd name="connsiteX46" fmla="*/ 121920 w 3337560"/>
              <a:gd name="connsiteY46" fmla="*/ 2529840 h 2880360"/>
              <a:gd name="connsiteX47" fmla="*/ 91440 w 3337560"/>
              <a:gd name="connsiteY47" fmla="*/ 2621280 h 2880360"/>
              <a:gd name="connsiteX48" fmla="*/ 76200 w 3337560"/>
              <a:gd name="connsiteY48" fmla="*/ 2727960 h 2880360"/>
              <a:gd name="connsiteX49" fmla="*/ 15240 w 3337560"/>
              <a:gd name="connsiteY49" fmla="*/ 2865120 h 2880360"/>
              <a:gd name="connsiteX50" fmla="*/ 0 w 3337560"/>
              <a:gd name="connsiteY50" fmla="*/ 2880360 h 2880360"/>
              <a:gd name="connsiteX51" fmla="*/ 3215640 w 3337560"/>
              <a:gd name="connsiteY51" fmla="*/ 2865120 h 2880360"/>
              <a:gd name="connsiteX52" fmla="*/ 3337560 w 3337560"/>
              <a:gd name="connsiteY52" fmla="*/ 0 h 2880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3337560" h="2880360">
                <a:moveTo>
                  <a:pt x="3337560" y="0"/>
                </a:moveTo>
                <a:lnTo>
                  <a:pt x="3337560" y="0"/>
                </a:lnTo>
                <a:cubicBezTo>
                  <a:pt x="3220590" y="10634"/>
                  <a:pt x="3180415" y="10093"/>
                  <a:pt x="3078480" y="30480"/>
                </a:cubicBezTo>
                <a:cubicBezTo>
                  <a:pt x="3030640" y="40048"/>
                  <a:pt x="3015375" y="46435"/>
                  <a:pt x="2971800" y="60960"/>
                </a:cubicBezTo>
                <a:cubicBezTo>
                  <a:pt x="2961640" y="76200"/>
                  <a:pt x="2948759" y="89942"/>
                  <a:pt x="2941320" y="106680"/>
                </a:cubicBezTo>
                <a:cubicBezTo>
                  <a:pt x="2928271" y="136040"/>
                  <a:pt x="2921000" y="167640"/>
                  <a:pt x="2910840" y="198120"/>
                </a:cubicBezTo>
                <a:lnTo>
                  <a:pt x="2895600" y="243840"/>
                </a:lnTo>
                <a:lnTo>
                  <a:pt x="2880360" y="289560"/>
                </a:lnTo>
                <a:lnTo>
                  <a:pt x="2865120" y="335280"/>
                </a:lnTo>
                <a:cubicBezTo>
                  <a:pt x="2831681" y="569351"/>
                  <a:pt x="2877764" y="356361"/>
                  <a:pt x="2819400" y="487680"/>
                </a:cubicBezTo>
                <a:cubicBezTo>
                  <a:pt x="2806351" y="517040"/>
                  <a:pt x="2806742" y="552387"/>
                  <a:pt x="2788920" y="579120"/>
                </a:cubicBezTo>
                <a:lnTo>
                  <a:pt x="2727960" y="670560"/>
                </a:lnTo>
                <a:cubicBezTo>
                  <a:pt x="2717800" y="685800"/>
                  <a:pt x="2703272" y="698904"/>
                  <a:pt x="2697480" y="716280"/>
                </a:cubicBezTo>
                <a:cubicBezTo>
                  <a:pt x="2692400" y="731520"/>
                  <a:pt x="2692275" y="749456"/>
                  <a:pt x="2682240" y="762000"/>
                </a:cubicBezTo>
                <a:cubicBezTo>
                  <a:pt x="2670798" y="776303"/>
                  <a:pt x="2650210" y="780311"/>
                  <a:pt x="2636520" y="792480"/>
                </a:cubicBezTo>
                <a:cubicBezTo>
                  <a:pt x="2460505" y="948937"/>
                  <a:pt x="2630807" y="826769"/>
                  <a:pt x="2453640" y="944880"/>
                </a:cubicBezTo>
                <a:cubicBezTo>
                  <a:pt x="2438400" y="955040"/>
                  <a:pt x="2425296" y="969568"/>
                  <a:pt x="2407920" y="975360"/>
                </a:cubicBezTo>
                <a:cubicBezTo>
                  <a:pt x="2377440" y="985520"/>
                  <a:pt x="2348172" y="1000558"/>
                  <a:pt x="2316480" y="1005840"/>
                </a:cubicBezTo>
                <a:cubicBezTo>
                  <a:pt x="2144709" y="1034468"/>
                  <a:pt x="2255880" y="1019152"/>
                  <a:pt x="1981200" y="1036320"/>
                </a:cubicBezTo>
                <a:cubicBezTo>
                  <a:pt x="1960880" y="1041400"/>
                  <a:pt x="1940975" y="1048598"/>
                  <a:pt x="1920240" y="1051560"/>
                </a:cubicBezTo>
                <a:cubicBezTo>
                  <a:pt x="1869700" y="1058780"/>
                  <a:pt x="1818544" y="1060835"/>
                  <a:pt x="1767840" y="1066800"/>
                </a:cubicBezTo>
                <a:cubicBezTo>
                  <a:pt x="1694453" y="1075434"/>
                  <a:pt x="1664505" y="1078907"/>
                  <a:pt x="1600200" y="1097280"/>
                </a:cubicBezTo>
                <a:cubicBezTo>
                  <a:pt x="1584754" y="1101693"/>
                  <a:pt x="1568523" y="1104718"/>
                  <a:pt x="1554480" y="1112520"/>
                </a:cubicBezTo>
                <a:cubicBezTo>
                  <a:pt x="1522458" y="1130310"/>
                  <a:pt x="1497793" y="1161896"/>
                  <a:pt x="1463040" y="1173480"/>
                </a:cubicBezTo>
                <a:cubicBezTo>
                  <a:pt x="1399944" y="1194512"/>
                  <a:pt x="1430686" y="1179809"/>
                  <a:pt x="1371600" y="1219200"/>
                </a:cubicBezTo>
                <a:cubicBezTo>
                  <a:pt x="1361440" y="1234440"/>
                  <a:pt x="1354072" y="1251968"/>
                  <a:pt x="1341120" y="1264920"/>
                </a:cubicBezTo>
                <a:cubicBezTo>
                  <a:pt x="1328168" y="1277872"/>
                  <a:pt x="1305108" y="1279868"/>
                  <a:pt x="1295400" y="1295400"/>
                </a:cubicBezTo>
                <a:cubicBezTo>
                  <a:pt x="1278372" y="1322645"/>
                  <a:pt x="1275080" y="1356360"/>
                  <a:pt x="1264920" y="1386840"/>
                </a:cubicBezTo>
                <a:cubicBezTo>
                  <a:pt x="1259840" y="1402080"/>
                  <a:pt x="1252830" y="1416808"/>
                  <a:pt x="1249680" y="1432560"/>
                </a:cubicBezTo>
                <a:cubicBezTo>
                  <a:pt x="1240979" y="1476065"/>
                  <a:pt x="1232113" y="1526675"/>
                  <a:pt x="1219200" y="1569720"/>
                </a:cubicBezTo>
                <a:cubicBezTo>
                  <a:pt x="1209387" y="1602430"/>
                  <a:pt x="1191458" y="1677814"/>
                  <a:pt x="1158240" y="1706880"/>
                </a:cubicBezTo>
                <a:cubicBezTo>
                  <a:pt x="1130671" y="1731003"/>
                  <a:pt x="1097280" y="1747520"/>
                  <a:pt x="1066800" y="1767840"/>
                </a:cubicBezTo>
                <a:cubicBezTo>
                  <a:pt x="1007714" y="1807231"/>
                  <a:pt x="1038456" y="1792528"/>
                  <a:pt x="975360" y="1813560"/>
                </a:cubicBezTo>
                <a:cubicBezTo>
                  <a:pt x="868963" y="1919957"/>
                  <a:pt x="986846" y="1815705"/>
                  <a:pt x="883920" y="1874520"/>
                </a:cubicBezTo>
                <a:cubicBezTo>
                  <a:pt x="861867" y="1887122"/>
                  <a:pt x="845013" y="1907638"/>
                  <a:pt x="822960" y="1920240"/>
                </a:cubicBezTo>
                <a:cubicBezTo>
                  <a:pt x="809012" y="1928210"/>
                  <a:pt x="791283" y="1927678"/>
                  <a:pt x="777240" y="1935480"/>
                </a:cubicBezTo>
                <a:cubicBezTo>
                  <a:pt x="745218" y="1953270"/>
                  <a:pt x="720553" y="1984856"/>
                  <a:pt x="685800" y="1996440"/>
                </a:cubicBezTo>
                <a:cubicBezTo>
                  <a:pt x="570882" y="2034746"/>
                  <a:pt x="712533" y="1983074"/>
                  <a:pt x="594360" y="2042160"/>
                </a:cubicBezTo>
                <a:cubicBezTo>
                  <a:pt x="579992" y="2049344"/>
                  <a:pt x="563008" y="2050216"/>
                  <a:pt x="548640" y="2057400"/>
                </a:cubicBezTo>
                <a:cubicBezTo>
                  <a:pt x="491883" y="2085779"/>
                  <a:pt x="507757" y="2091469"/>
                  <a:pt x="457200" y="2133600"/>
                </a:cubicBezTo>
                <a:cubicBezTo>
                  <a:pt x="329894" y="2239688"/>
                  <a:pt x="499332" y="2076228"/>
                  <a:pt x="365760" y="2209800"/>
                </a:cubicBezTo>
                <a:cubicBezTo>
                  <a:pt x="360680" y="2225040"/>
                  <a:pt x="361879" y="2244161"/>
                  <a:pt x="350520" y="2255520"/>
                </a:cubicBezTo>
                <a:cubicBezTo>
                  <a:pt x="339161" y="2266879"/>
                  <a:pt x="319168" y="2263576"/>
                  <a:pt x="304800" y="2270760"/>
                </a:cubicBezTo>
                <a:cubicBezTo>
                  <a:pt x="288417" y="2278951"/>
                  <a:pt x="274320" y="2291080"/>
                  <a:pt x="259080" y="2301240"/>
                </a:cubicBezTo>
                <a:cubicBezTo>
                  <a:pt x="238760" y="2331720"/>
                  <a:pt x="209704" y="2357927"/>
                  <a:pt x="198120" y="2392680"/>
                </a:cubicBezTo>
                <a:cubicBezTo>
                  <a:pt x="193040" y="2407920"/>
                  <a:pt x="190682" y="2424357"/>
                  <a:pt x="182880" y="2438400"/>
                </a:cubicBezTo>
                <a:cubicBezTo>
                  <a:pt x="165090" y="2470422"/>
                  <a:pt x="133504" y="2495087"/>
                  <a:pt x="121920" y="2529840"/>
                </a:cubicBezTo>
                <a:lnTo>
                  <a:pt x="91440" y="2621280"/>
                </a:lnTo>
                <a:cubicBezTo>
                  <a:pt x="86360" y="2656840"/>
                  <a:pt x="84277" y="2692959"/>
                  <a:pt x="76200" y="2727960"/>
                </a:cubicBezTo>
                <a:cubicBezTo>
                  <a:pt x="60756" y="2794884"/>
                  <a:pt x="51668" y="2816549"/>
                  <a:pt x="15240" y="2865120"/>
                </a:cubicBezTo>
                <a:cubicBezTo>
                  <a:pt x="10929" y="2870867"/>
                  <a:pt x="5080" y="2875280"/>
                  <a:pt x="0" y="2880360"/>
                </a:cubicBezTo>
                <a:lnTo>
                  <a:pt x="3215640" y="2865120"/>
                </a:lnTo>
                <a:lnTo>
                  <a:pt x="333756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0" y="4038600"/>
            <a:ext cx="6248400" cy="2484120"/>
          </a:xfrm>
          <a:custGeom>
            <a:avLst/>
            <a:gdLst>
              <a:gd name="connsiteX0" fmla="*/ 0 w 6052158"/>
              <a:gd name="connsiteY0" fmla="*/ 0 h 2484120"/>
              <a:gd name="connsiteX1" fmla="*/ 76200 w 6052158"/>
              <a:gd name="connsiteY1" fmla="*/ 15240 h 2484120"/>
              <a:gd name="connsiteX2" fmla="*/ 137160 w 6052158"/>
              <a:gd name="connsiteY2" fmla="*/ 30480 h 2484120"/>
              <a:gd name="connsiteX3" fmla="*/ 228600 w 6052158"/>
              <a:gd name="connsiteY3" fmla="*/ 45720 h 2484120"/>
              <a:gd name="connsiteX4" fmla="*/ 320040 w 6052158"/>
              <a:gd name="connsiteY4" fmla="*/ 76200 h 2484120"/>
              <a:gd name="connsiteX5" fmla="*/ 365760 w 6052158"/>
              <a:gd name="connsiteY5" fmla="*/ 91440 h 2484120"/>
              <a:gd name="connsiteX6" fmla="*/ 502920 w 6052158"/>
              <a:gd name="connsiteY6" fmla="*/ 167640 h 2484120"/>
              <a:gd name="connsiteX7" fmla="*/ 640080 w 6052158"/>
              <a:gd name="connsiteY7" fmla="*/ 243840 h 2484120"/>
              <a:gd name="connsiteX8" fmla="*/ 685800 w 6052158"/>
              <a:gd name="connsiteY8" fmla="*/ 259080 h 2484120"/>
              <a:gd name="connsiteX9" fmla="*/ 731520 w 6052158"/>
              <a:gd name="connsiteY9" fmla="*/ 304800 h 2484120"/>
              <a:gd name="connsiteX10" fmla="*/ 762000 w 6052158"/>
              <a:gd name="connsiteY10" fmla="*/ 350520 h 2484120"/>
              <a:gd name="connsiteX11" fmla="*/ 853440 w 6052158"/>
              <a:gd name="connsiteY11" fmla="*/ 411480 h 2484120"/>
              <a:gd name="connsiteX12" fmla="*/ 899160 w 6052158"/>
              <a:gd name="connsiteY12" fmla="*/ 441960 h 2484120"/>
              <a:gd name="connsiteX13" fmla="*/ 944880 w 6052158"/>
              <a:gd name="connsiteY13" fmla="*/ 472440 h 2484120"/>
              <a:gd name="connsiteX14" fmla="*/ 990600 w 6052158"/>
              <a:gd name="connsiteY14" fmla="*/ 487680 h 2484120"/>
              <a:gd name="connsiteX15" fmla="*/ 1021080 w 6052158"/>
              <a:gd name="connsiteY15" fmla="*/ 533400 h 2484120"/>
              <a:gd name="connsiteX16" fmla="*/ 1158240 w 6052158"/>
              <a:gd name="connsiteY16" fmla="*/ 609600 h 2484120"/>
              <a:gd name="connsiteX17" fmla="*/ 1188720 w 6052158"/>
              <a:gd name="connsiteY17" fmla="*/ 655320 h 2484120"/>
              <a:gd name="connsiteX18" fmla="*/ 1234440 w 6052158"/>
              <a:gd name="connsiteY18" fmla="*/ 670560 h 2484120"/>
              <a:gd name="connsiteX19" fmla="*/ 1280160 w 6052158"/>
              <a:gd name="connsiteY19" fmla="*/ 701040 h 2484120"/>
              <a:gd name="connsiteX20" fmla="*/ 1386840 w 6052158"/>
              <a:gd name="connsiteY20" fmla="*/ 731520 h 2484120"/>
              <a:gd name="connsiteX21" fmla="*/ 1463040 w 6052158"/>
              <a:gd name="connsiteY21" fmla="*/ 746760 h 2484120"/>
              <a:gd name="connsiteX22" fmla="*/ 1554480 w 6052158"/>
              <a:gd name="connsiteY22" fmla="*/ 777240 h 2484120"/>
              <a:gd name="connsiteX23" fmla="*/ 1737360 w 6052158"/>
              <a:gd name="connsiteY23" fmla="*/ 807720 h 2484120"/>
              <a:gd name="connsiteX24" fmla="*/ 1828800 w 6052158"/>
              <a:gd name="connsiteY24" fmla="*/ 822960 h 2484120"/>
              <a:gd name="connsiteX25" fmla="*/ 1920240 w 6052158"/>
              <a:gd name="connsiteY25" fmla="*/ 853440 h 2484120"/>
              <a:gd name="connsiteX26" fmla="*/ 2118360 w 6052158"/>
              <a:gd name="connsiteY26" fmla="*/ 883920 h 2484120"/>
              <a:gd name="connsiteX27" fmla="*/ 2209800 w 6052158"/>
              <a:gd name="connsiteY27" fmla="*/ 899160 h 2484120"/>
              <a:gd name="connsiteX28" fmla="*/ 2301240 w 6052158"/>
              <a:gd name="connsiteY28" fmla="*/ 929640 h 2484120"/>
              <a:gd name="connsiteX29" fmla="*/ 2407920 w 6052158"/>
              <a:gd name="connsiteY29" fmla="*/ 960120 h 2484120"/>
              <a:gd name="connsiteX30" fmla="*/ 2468880 w 6052158"/>
              <a:gd name="connsiteY30" fmla="*/ 975360 h 2484120"/>
              <a:gd name="connsiteX31" fmla="*/ 2560320 w 6052158"/>
              <a:gd name="connsiteY31" fmla="*/ 1021080 h 2484120"/>
              <a:gd name="connsiteX32" fmla="*/ 2606040 w 6052158"/>
              <a:gd name="connsiteY32" fmla="*/ 1036320 h 2484120"/>
              <a:gd name="connsiteX33" fmla="*/ 2651760 w 6052158"/>
              <a:gd name="connsiteY33" fmla="*/ 1066800 h 2484120"/>
              <a:gd name="connsiteX34" fmla="*/ 2743200 w 6052158"/>
              <a:gd name="connsiteY34" fmla="*/ 1097280 h 2484120"/>
              <a:gd name="connsiteX35" fmla="*/ 2788920 w 6052158"/>
              <a:gd name="connsiteY35" fmla="*/ 1112520 h 2484120"/>
              <a:gd name="connsiteX36" fmla="*/ 2926080 w 6052158"/>
              <a:gd name="connsiteY36" fmla="*/ 1143000 h 2484120"/>
              <a:gd name="connsiteX37" fmla="*/ 3139440 w 6052158"/>
              <a:gd name="connsiteY37" fmla="*/ 1203960 h 2484120"/>
              <a:gd name="connsiteX38" fmla="*/ 3185160 w 6052158"/>
              <a:gd name="connsiteY38" fmla="*/ 1234440 h 2484120"/>
              <a:gd name="connsiteX39" fmla="*/ 3307080 w 6052158"/>
              <a:gd name="connsiteY39" fmla="*/ 1341120 h 2484120"/>
              <a:gd name="connsiteX40" fmla="*/ 3398520 w 6052158"/>
              <a:gd name="connsiteY40" fmla="*/ 1371600 h 2484120"/>
              <a:gd name="connsiteX41" fmla="*/ 3505200 w 6052158"/>
              <a:gd name="connsiteY41" fmla="*/ 1432560 h 2484120"/>
              <a:gd name="connsiteX42" fmla="*/ 3596640 w 6052158"/>
              <a:gd name="connsiteY42" fmla="*/ 1463040 h 2484120"/>
              <a:gd name="connsiteX43" fmla="*/ 3688080 w 6052158"/>
              <a:gd name="connsiteY43" fmla="*/ 1493520 h 2484120"/>
              <a:gd name="connsiteX44" fmla="*/ 3733800 w 6052158"/>
              <a:gd name="connsiteY44" fmla="*/ 1508760 h 2484120"/>
              <a:gd name="connsiteX45" fmla="*/ 3886200 w 6052158"/>
              <a:gd name="connsiteY45" fmla="*/ 1600200 h 2484120"/>
              <a:gd name="connsiteX46" fmla="*/ 3931920 w 6052158"/>
              <a:gd name="connsiteY46" fmla="*/ 1630680 h 2484120"/>
              <a:gd name="connsiteX47" fmla="*/ 3992880 w 6052158"/>
              <a:gd name="connsiteY47" fmla="*/ 1661160 h 2484120"/>
              <a:gd name="connsiteX48" fmla="*/ 4130040 w 6052158"/>
              <a:gd name="connsiteY48" fmla="*/ 1737360 h 2484120"/>
              <a:gd name="connsiteX49" fmla="*/ 4251960 w 6052158"/>
              <a:gd name="connsiteY49" fmla="*/ 1767840 h 2484120"/>
              <a:gd name="connsiteX50" fmla="*/ 4358640 w 6052158"/>
              <a:gd name="connsiteY50" fmla="*/ 1828800 h 2484120"/>
              <a:gd name="connsiteX51" fmla="*/ 4450080 w 6052158"/>
              <a:gd name="connsiteY51" fmla="*/ 1874520 h 2484120"/>
              <a:gd name="connsiteX52" fmla="*/ 4480560 w 6052158"/>
              <a:gd name="connsiteY52" fmla="*/ 1920240 h 2484120"/>
              <a:gd name="connsiteX53" fmla="*/ 4572000 w 6052158"/>
              <a:gd name="connsiteY53" fmla="*/ 1965960 h 2484120"/>
              <a:gd name="connsiteX54" fmla="*/ 4617720 w 6052158"/>
              <a:gd name="connsiteY54" fmla="*/ 1996440 h 2484120"/>
              <a:gd name="connsiteX55" fmla="*/ 4770120 w 6052158"/>
              <a:gd name="connsiteY55" fmla="*/ 2042160 h 2484120"/>
              <a:gd name="connsiteX56" fmla="*/ 4815840 w 6052158"/>
              <a:gd name="connsiteY56" fmla="*/ 2057400 h 2484120"/>
              <a:gd name="connsiteX57" fmla="*/ 4953000 w 6052158"/>
              <a:gd name="connsiteY57" fmla="*/ 2087880 h 2484120"/>
              <a:gd name="connsiteX58" fmla="*/ 4998720 w 6052158"/>
              <a:gd name="connsiteY58" fmla="*/ 2103120 h 2484120"/>
              <a:gd name="connsiteX59" fmla="*/ 5090160 w 6052158"/>
              <a:gd name="connsiteY59" fmla="*/ 2164080 h 2484120"/>
              <a:gd name="connsiteX60" fmla="*/ 5135880 w 6052158"/>
              <a:gd name="connsiteY60" fmla="*/ 2179320 h 2484120"/>
              <a:gd name="connsiteX61" fmla="*/ 5334000 w 6052158"/>
              <a:gd name="connsiteY61" fmla="*/ 2209800 h 2484120"/>
              <a:gd name="connsiteX62" fmla="*/ 5455920 w 6052158"/>
              <a:gd name="connsiteY62" fmla="*/ 2240280 h 2484120"/>
              <a:gd name="connsiteX63" fmla="*/ 5547360 w 6052158"/>
              <a:gd name="connsiteY63" fmla="*/ 2270760 h 2484120"/>
              <a:gd name="connsiteX64" fmla="*/ 5593080 w 6052158"/>
              <a:gd name="connsiteY64" fmla="*/ 2286000 h 2484120"/>
              <a:gd name="connsiteX65" fmla="*/ 5638800 w 6052158"/>
              <a:gd name="connsiteY65" fmla="*/ 2301240 h 2484120"/>
              <a:gd name="connsiteX66" fmla="*/ 5730240 w 6052158"/>
              <a:gd name="connsiteY66" fmla="*/ 2362200 h 2484120"/>
              <a:gd name="connsiteX67" fmla="*/ 5775960 w 6052158"/>
              <a:gd name="connsiteY67" fmla="*/ 2377440 h 2484120"/>
              <a:gd name="connsiteX68" fmla="*/ 5913120 w 6052158"/>
              <a:gd name="connsiteY68" fmla="*/ 2438400 h 2484120"/>
              <a:gd name="connsiteX69" fmla="*/ 6050280 w 6052158"/>
              <a:gd name="connsiteY69" fmla="*/ 2468880 h 2484120"/>
              <a:gd name="connsiteX70" fmla="*/ 6050280 w 6052158"/>
              <a:gd name="connsiteY70" fmla="*/ 2484120 h 2484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6052158" h="2484120">
                <a:moveTo>
                  <a:pt x="0" y="0"/>
                </a:moveTo>
                <a:cubicBezTo>
                  <a:pt x="25400" y="5080"/>
                  <a:pt x="50914" y="9621"/>
                  <a:pt x="76200" y="15240"/>
                </a:cubicBezTo>
                <a:cubicBezTo>
                  <a:pt x="96647" y="19784"/>
                  <a:pt x="116621" y="26372"/>
                  <a:pt x="137160" y="30480"/>
                </a:cubicBezTo>
                <a:cubicBezTo>
                  <a:pt x="167460" y="36540"/>
                  <a:pt x="198622" y="38226"/>
                  <a:pt x="228600" y="45720"/>
                </a:cubicBezTo>
                <a:cubicBezTo>
                  <a:pt x="259769" y="53512"/>
                  <a:pt x="289560" y="66040"/>
                  <a:pt x="320040" y="76200"/>
                </a:cubicBezTo>
                <a:lnTo>
                  <a:pt x="365760" y="91440"/>
                </a:lnTo>
                <a:cubicBezTo>
                  <a:pt x="423252" y="110604"/>
                  <a:pt x="450517" y="115237"/>
                  <a:pt x="502920" y="167640"/>
                </a:cubicBezTo>
                <a:cubicBezTo>
                  <a:pt x="571358" y="236078"/>
                  <a:pt x="528193" y="206544"/>
                  <a:pt x="640080" y="243840"/>
                </a:cubicBezTo>
                <a:lnTo>
                  <a:pt x="685800" y="259080"/>
                </a:lnTo>
                <a:cubicBezTo>
                  <a:pt x="701040" y="274320"/>
                  <a:pt x="717722" y="288243"/>
                  <a:pt x="731520" y="304800"/>
                </a:cubicBezTo>
                <a:cubicBezTo>
                  <a:pt x="743246" y="318871"/>
                  <a:pt x="748216" y="338459"/>
                  <a:pt x="762000" y="350520"/>
                </a:cubicBezTo>
                <a:cubicBezTo>
                  <a:pt x="789569" y="374643"/>
                  <a:pt x="822960" y="391160"/>
                  <a:pt x="853440" y="411480"/>
                </a:cubicBezTo>
                <a:lnTo>
                  <a:pt x="899160" y="441960"/>
                </a:lnTo>
                <a:cubicBezTo>
                  <a:pt x="914400" y="452120"/>
                  <a:pt x="927504" y="466648"/>
                  <a:pt x="944880" y="472440"/>
                </a:cubicBezTo>
                <a:lnTo>
                  <a:pt x="990600" y="487680"/>
                </a:lnTo>
                <a:cubicBezTo>
                  <a:pt x="1000760" y="502920"/>
                  <a:pt x="1007296" y="521339"/>
                  <a:pt x="1021080" y="533400"/>
                </a:cubicBezTo>
                <a:cubicBezTo>
                  <a:pt x="1085576" y="589834"/>
                  <a:pt x="1095445" y="588668"/>
                  <a:pt x="1158240" y="609600"/>
                </a:cubicBezTo>
                <a:cubicBezTo>
                  <a:pt x="1168400" y="624840"/>
                  <a:pt x="1174417" y="643878"/>
                  <a:pt x="1188720" y="655320"/>
                </a:cubicBezTo>
                <a:cubicBezTo>
                  <a:pt x="1201264" y="665355"/>
                  <a:pt x="1220072" y="663376"/>
                  <a:pt x="1234440" y="670560"/>
                </a:cubicBezTo>
                <a:cubicBezTo>
                  <a:pt x="1250823" y="678751"/>
                  <a:pt x="1263777" y="692849"/>
                  <a:pt x="1280160" y="701040"/>
                </a:cubicBezTo>
                <a:cubicBezTo>
                  <a:pt x="1300525" y="711223"/>
                  <a:pt x="1369261" y="727614"/>
                  <a:pt x="1386840" y="731520"/>
                </a:cubicBezTo>
                <a:cubicBezTo>
                  <a:pt x="1412126" y="737139"/>
                  <a:pt x="1438050" y="739944"/>
                  <a:pt x="1463040" y="746760"/>
                </a:cubicBezTo>
                <a:cubicBezTo>
                  <a:pt x="1494037" y="755214"/>
                  <a:pt x="1522788" y="771958"/>
                  <a:pt x="1554480" y="777240"/>
                </a:cubicBezTo>
                <a:lnTo>
                  <a:pt x="1737360" y="807720"/>
                </a:lnTo>
                <a:cubicBezTo>
                  <a:pt x="1767840" y="812800"/>
                  <a:pt x="1799485" y="813188"/>
                  <a:pt x="1828800" y="822960"/>
                </a:cubicBezTo>
                <a:cubicBezTo>
                  <a:pt x="1859280" y="833120"/>
                  <a:pt x="1888359" y="849455"/>
                  <a:pt x="1920240" y="853440"/>
                </a:cubicBezTo>
                <a:cubicBezTo>
                  <a:pt x="2126737" y="879252"/>
                  <a:pt x="1964764" y="855993"/>
                  <a:pt x="2118360" y="883920"/>
                </a:cubicBezTo>
                <a:cubicBezTo>
                  <a:pt x="2148762" y="889448"/>
                  <a:pt x="2179822" y="891666"/>
                  <a:pt x="2209800" y="899160"/>
                </a:cubicBezTo>
                <a:cubicBezTo>
                  <a:pt x="2240969" y="906952"/>
                  <a:pt x="2270071" y="921848"/>
                  <a:pt x="2301240" y="929640"/>
                </a:cubicBezTo>
                <a:cubicBezTo>
                  <a:pt x="2491811" y="977283"/>
                  <a:pt x="2254875" y="916393"/>
                  <a:pt x="2407920" y="960120"/>
                </a:cubicBezTo>
                <a:cubicBezTo>
                  <a:pt x="2428059" y="965874"/>
                  <a:pt x="2448741" y="969606"/>
                  <a:pt x="2468880" y="975360"/>
                </a:cubicBezTo>
                <a:cubicBezTo>
                  <a:pt x="2558261" y="1000897"/>
                  <a:pt x="2471264" y="976552"/>
                  <a:pt x="2560320" y="1021080"/>
                </a:cubicBezTo>
                <a:cubicBezTo>
                  <a:pt x="2574688" y="1028264"/>
                  <a:pt x="2591672" y="1029136"/>
                  <a:pt x="2606040" y="1036320"/>
                </a:cubicBezTo>
                <a:cubicBezTo>
                  <a:pt x="2622423" y="1044511"/>
                  <a:pt x="2635022" y="1059361"/>
                  <a:pt x="2651760" y="1066800"/>
                </a:cubicBezTo>
                <a:cubicBezTo>
                  <a:pt x="2681120" y="1079849"/>
                  <a:pt x="2712720" y="1087120"/>
                  <a:pt x="2743200" y="1097280"/>
                </a:cubicBezTo>
                <a:cubicBezTo>
                  <a:pt x="2758440" y="1102360"/>
                  <a:pt x="2773074" y="1109879"/>
                  <a:pt x="2788920" y="1112520"/>
                </a:cubicBezTo>
                <a:cubicBezTo>
                  <a:pt x="2978681" y="1144147"/>
                  <a:pt x="2808168" y="1110842"/>
                  <a:pt x="2926080" y="1143000"/>
                </a:cubicBezTo>
                <a:cubicBezTo>
                  <a:pt x="2943276" y="1147690"/>
                  <a:pt x="3112484" y="1185990"/>
                  <a:pt x="3139440" y="1203960"/>
                </a:cubicBezTo>
                <a:lnTo>
                  <a:pt x="3185160" y="1234440"/>
                </a:lnTo>
                <a:cubicBezTo>
                  <a:pt x="3220720" y="1287780"/>
                  <a:pt x="3230880" y="1315720"/>
                  <a:pt x="3307080" y="1341120"/>
                </a:cubicBezTo>
                <a:cubicBezTo>
                  <a:pt x="3337560" y="1351280"/>
                  <a:pt x="3371787" y="1353778"/>
                  <a:pt x="3398520" y="1371600"/>
                </a:cubicBezTo>
                <a:cubicBezTo>
                  <a:pt x="3439760" y="1399093"/>
                  <a:pt x="3456861" y="1413224"/>
                  <a:pt x="3505200" y="1432560"/>
                </a:cubicBezTo>
                <a:cubicBezTo>
                  <a:pt x="3535031" y="1444492"/>
                  <a:pt x="3566160" y="1452880"/>
                  <a:pt x="3596640" y="1463040"/>
                </a:cubicBezTo>
                <a:lnTo>
                  <a:pt x="3688080" y="1493520"/>
                </a:lnTo>
                <a:cubicBezTo>
                  <a:pt x="3703320" y="1498600"/>
                  <a:pt x="3720434" y="1499849"/>
                  <a:pt x="3733800" y="1508760"/>
                </a:cubicBezTo>
                <a:cubicBezTo>
                  <a:pt x="3957488" y="1657885"/>
                  <a:pt x="3722181" y="1506475"/>
                  <a:pt x="3886200" y="1600200"/>
                </a:cubicBezTo>
                <a:cubicBezTo>
                  <a:pt x="3902103" y="1609287"/>
                  <a:pt x="3916017" y="1621593"/>
                  <a:pt x="3931920" y="1630680"/>
                </a:cubicBezTo>
                <a:cubicBezTo>
                  <a:pt x="3951645" y="1641952"/>
                  <a:pt x="3973399" y="1649471"/>
                  <a:pt x="3992880" y="1661160"/>
                </a:cubicBezTo>
                <a:cubicBezTo>
                  <a:pt x="4085053" y="1716464"/>
                  <a:pt x="4055107" y="1716924"/>
                  <a:pt x="4130040" y="1737360"/>
                </a:cubicBezTo>
                <a:cubicBezTo>
                  <a:pt x="4170455" y="1748382"/>
                  <a:pt x="4251960" y="1767840"/>
                  <a:pt x="4251960" y="1767840"/>
                </a:cubicBezTo>
                <a:cubicBezTo>
                  <a:pt x="4363350" y="1842100"/>
                  <a:pt x="4223291" y="1751457"/>
                  <a:pt x="4358640" y="1828800"/>
                </a:cubicBezTo>
                <a:cubicBezTo>
                  <a:pt x="4441361" y="1876069"/>
                  <a:pt x="4366255" y="1846578"/>
                  <a:pt x="4450080" y="1874520"/>
                </a:cubicBezTo>
                <a:cubicBezTo>
                  <a:pt x="4460240" y="1889760"/>
                  <a:pt x="4467608" y="1907288"/>
                  <a:pt x="4480560" y="1920240"/>
                </a:cubicBezTo>
                <a:cubicBezTo>
                  <a:pt x="4524236" y="1963916"/>
                  <a:pt x="4522420" y="1941170"/>
                  <a:pt x="4572000" y="1965960"/>
                </a:cubicBezTo>
                <a:cubicBezTo>
                  <a:pt x="4588383" y="1974151"/>
                  <a:pt x="4600982" y="1989001"/>
                  <a:pt x="4617720" y="1996440"/>
                </a:cubicBezTo>
                <a:cubicBezTo>
                  <a:pt x="4682910" y="2025413"/>
                  <a:pt x="4708057" y="2024428"/>
                  <a:pt x="4770120" y="2042160"/>
                </a:cubicBezTo>
                <a:cubicBezTo>
                  <a:pt x="4785566" y="2046573"/>
                  <a:pt x="4800255" y="2053504"/>
                  <a:pt x="4815840" y="2057400"/>
                </a:cubicBezTo>
                <a:cubicBezTo>
                  <a:pt x="4941546" y="2088827"/>
                  <a:pt x="4843487" y="2056591"/>
                  <a:pt x="4953000" y="2087880"/>
                </a:cubicBezTo>
                <a:cubicBezTo>
                  <a:pt x="4968446" y="2092293"/>
                  <a:pt x="4984677" y="2095318"/>
                  <a:pt x="4998720" y="2103120"/>
                </a:cubicBezTo>
                <a:cubicBezTo>
                  <a:pt x="5030742" y="2120910"/>
                  <a:pt x="5055407" y="2152496"/>
                  <a:pt x="5090160" y="2164080"/>
                </a:cubicBezTo>
                <a:cubicBezTo>
                  <a:pt x="5105400" y="2169160"/>
                  <a:pt x="5120198" y="2175835"/>
                  <a:pt x="5135880" y="2179320"/>
                </a:cubicBezTo>
                <a:cubicBezTo>
                  <a:pt x="5173942" y="2187778"/>
                  <a:pt x="5299970" y="2204939"/>
                  <a:pt x="5334000" y="2209800"/>
                </a:cubicBezTo>
                <a:cubicBezTo>
                  <a:pt x="5472726" y="2256042"/>
                  <a:pt x="5253625" y="2185109"/>
                  <a:pt x="5455920" y="2240280"/>
                </a:cubicBezTo>
                <a:cubicBezTo>
                  <a:pt x="5486917" y="2248734"/>
                  <a:pt x="5516880" y="2260600"/>
                  <a:pt x="5547360" y="2270760"/>
                </a:cubicBezTo>
                <a:lnTo>
                  <a:pt x="5593080" y="2286000"/>
                </a:lnTo>
                <a:cubicBezTo>
                  <a:pt x="5608320" y="2291080"/>
                  <a:pt x="5625434" y="2292329"/>
                  <a:pt x="5638800" y="2301240"/>
                </a:cubicBezTo>
                <a:cubicBezTo>
                  <a:pt x="5669280" y="2321560"/>
                  <a:pt x="5695487" y="2350616"/>
                  <a:pt x="5730240" y="2362200"/>
                </a:cubicBezTo>
                <a:cubicBezTo>
                  <a:pt x="5745480" y="2367280"/>
                  <a:pt x="5761592" y="2370256"/>
                  <a:pt x="5775960" y="2377440"/>
                </a:cubicBezTo>
                <a:cubicBezTo>
                  <a:pt x="5853622" y="2416271"/>
                  <a:pt x="5795167" y="2418741"/>
                  <a:pt x="5913120" y="2438400"/>
                </a:cubicBezTo>
                <a:cubicBezTo>
                  <a:pt x="5924184" y="2440244"/>
                  <a:pt x="6025268" y="2452206"/>
                  <a:pt x="6050280" y="2468880"/>
                </a:cubicBezTo>
                <a:cubicBezTo>
                  <a:pt x="6054507" y="2471698"/>
                  <a:pt x="6050280" y="2479040"/>
                  <a:pt x="6050280" y="2484120"/>
                </a:cubicBezTo>
              </a:path>
            </a:pathLst>
          </a:custGeom>
          <a:noFill/>
          <a:ln w="2381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01" b="93564" l="9735" r="93510"/>
                    </a14:imgEffect>
                    <a14:imgEffect>
                      <a14:brightnessContrast bright="3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81639">
            <a:off x="2998233" y="5005019"/>
            <a:ext cx="573557" cy="2533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01" b="93564" l="9735" r="93510"/>
                    </a14:imgEffect>
                    <a14:imgEffect>
                      <a14:brightnessContrast bright="3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2173">
            <a:off x="5314535" y="5464913"/>
            <a:ext cx="406608" cy="17957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01" b="93564" l="9735" r="93510"/>
                    </a14:imgEffect>
                    <a14:imgEffect>
                      <a14:brightnessContrast bright="3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81639">
            <a:off x="4247121" y="5157419"/>
            <a:ext cx="573557" cy="25331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01" b="93564" l="9735" r="93510"/>
                    </a14:imgEffect>
                    <a14:imgEffect>
                      <a14:brightnessContrast bright="3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534803">
            <a:off x="5828717" y="6055763"/>
            <a:ext cx="406608" cy="17957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01" b="93564" l="9735" r="93510"/>
                    </a14:imgEffect>
                    <a14:imgEffect>
                      <a14:brightnessContrast bright="3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60346">
            <a:off x="3801005" y="5216917"/>
            <a:ext cx="406608" cy="17957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01" b="93564" l="9735" r="93510"/>
                    </a14:imgEffect>
                    <a14:imgEffect>
                      <a14:brightnessContrast bright="3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237388">
            <a:off x="5492929" y="5710304"/>
            <a:ext cx="406608" cy="36577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901" b="93564" l="9735" r="93510"/>
                    </a14:imgEffect>
                    <a14:imgEffect>
                      <a14:brightnessContrast bright="3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2173">
            <a:off x="4857472" y="5680274"/>
            <a:ext cx="322189" cy="14229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901" b="93564" l="9735" r="93510"/>
                    </a14:imgEffect>
                    <a14:imgEffect>
                      <a14:brightnessContrast bright="3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237388">
            <a:off x="5926242" y="5635838"/>
            <a:ext cx="203304" cy="18288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901" b="93564" l="9735" r="93510"/>
                    </a14:imgEffect>
                    <a14:imgEffect>
                      <a14:brightnessContrast bright="3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237388">
            <a:off x="4761459" y="6445990"/>
            <a:ext cx="171693" cy="154449"/>
          </a:xfrm>
          <a:prstGeom prst="rect">
            <a:avLst/>
          </a:prstGeom>
        </p:spPr>
      </p:pic>
      <p:pic>
        <p:nvPicPr>
          <p:cNvPr id="6146" name="Picture 2" descr="C:\Users\Hannah\AppData\Local\Microsoft\Windows\INetCache\IE\YEDTYT56\MC900022469[1].wmf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2438400" cy="235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2802873" y="838200"/>
            <a:ext cx="622352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Century Gothic" panose="020B0502020202020204" pitchFamily="34" charset="0"/>
              </a:rPr>
              <a:t>The river dropped pieces of Rocky off at a beach where he soaked up the sun.  </a:t>
            </a:r>
            <a:endParaRPr lang="en-US" sz="3600" dirty="0">
              <a:latin typeface="Century Gothic" panose="020B0502020202020204" pitchFamily="34" charset="0"/>
            </a:endParaRPr>
          </a:p>
        </p:txBody>
      </p:sp>
      <p:sp>
        <p:nvSpPr>
          <p:cNvPr id="19" name="Flowchart: Delay 18"/>
          <p:cNvSpPr/>
          <p:nvPr/>
        </p:nvSpPr>
        <p:spPr>
          <a:xfrm rot="5400000">
            <a:off x="4835553" y="4471577"/>
            <a:ext cx="541867" cy="778329"/>
          </a:xfrm>
          <a:prstGeom prst="flowChartDelay">
            <a:avLst/>
          </a:prstGeom>
          <a:solidFill>
            <a:schemeClr val="tx1"/>
          </a:solidFill>
          <a:ln w="793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lowchart: Delay 19"/>
          <p:cNvSpPr/>
          <p:nvPr/>
        </p:nvSpPr>
        <p:spPr>
          <a:xfrm rot="5400000">
            <a:off x="5755396" y="4471577"/>
            <a:ext cx="541867" cy="778329"/>
          </a:xfrm>
          <a:prstGeom prst="flowChartDelay">
            <a:avLst/>
          </a:prstGeom>
          <a:solidFill>
            <a:schemeClr val="tx1"/>
          </a:solidFill>
          <a:ln w="793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>
            <a:off x="5495651" y="4589808"/>
            <a:ext cx="141514" cy="0"/>
          </a:xfrm>
          <a:prstGeom prst="line">
            <a:avLst/>
          </a:prstGeom>
          <a:ln w="7302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575808" y="4522075"/>
            <a:ext cx="141514" cy="67733"/>
          </a:xfrm>
          <a:prstGeom prst="line">
            <a:avLst/>
          </a:prstGeom>
          <a:ln w="7302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6422569" y="4522075"/>
            <a:ext cx="134439" cy="67733"/>
          </a:xfrm>
          <a:prstGeom prst="line">
            <a:avLst/>
          </a:prstGeom>
          <a:ln w="7302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5000351" y="4793008"/>
            <a:ext cx="283029" cy="27093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5849437" y="4793008"/>
            <a:ext cx="283029" cy="27093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Left Bracket 25"/>
          <p:cNvSpPr/>
          <p:nvPr/>
        </p:nvSpPr>
        <p:spPr>
          <a:xfrm rot="16200000">
            <a:off x="5495651" y="4952008"/>
            <a:ext cx="190501" cy="1181100"/>
          </a:xfrm>
          <a:prstGeom prst="leftBracket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6162465"/>
            <a:ext cx="9144000" cy="695535"/>
          </a:xfrm>
          <a:prstGeom prst="rect">
            <a:avLst/>
          </a:prstGeom>
          <a:gradFill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5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1124735" y="304800"/>
            <a:ext cx="76780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Century Gothic" panose="020B0502020202020204" pitchFamily="34" charset="0"/>
              </a:rPr>
              <a:t>The ocean waves pulled Rocky’s pieces down to the sea floor.</a:t>
            </a:r>
            <a:endParaRPr lang="en-US" sz="3600" dirty="0">
              <a:latin typeface="Century Gothic" panose="020B0502020202020204" pitchFamily="34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01" b="93564" l="9735" r="93510"/>
                    </a14:imgEffect>
                    <a14:imgEffect>
                      <a14:brightnessContrast bright="3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83602">
            <a:off x="2441958" y="6115458"/>
            <a:ext cx="406608" cy="179579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01" b="93564" l="9735" r="93510"/>
                    </a14:imgEffect>
                    <a14:imgEffect>
                      <a14:brightnessContrast bright="3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60346">
            <a:off x="3438059" y="6115458"/>
            <a:ext cx="406608" cy="179579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01" b="93564" l="9735" r="93510"/>
                    </a14:imgEffect>
                    <a14:imgEffect>
                      <a14:brightnessContrast bright="3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60346">
            <a:off x="5083008" y="6047187"/>
            <a:ext cx="406608" cy="179579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01" b="93564" l="9735" r="93510"/>
                    </a14:imgEffect>
                    <a14:imgEffect>
                      <a14:brightnessContrast bright="3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74809">
            <a:off x="5563423" y="5964404"/>
            <a:ext cx="406608" cy="344368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01" b="93564" l="9735" r="93510"/>
                    </a14:imgEffect>
                    <a14:imgEffect>
                      <a14:brightnessContrast bright="3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28942">
            <a:off x="4540938" y="6093541"/>
            <a:ext cx="406608" cy="179579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01" b="93564" l="9735" r="93510"/>
                    </a14:imgEffect>
                    <a14:imgEffect>
                      <a14:brightnessContrast bright="3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74809">
            <a:off x="6247677" y="6033063"/>
            <a:ext cx="406608" cy="344368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01" b="93564" l="9735" r="93510"/>
                    </a14:imgEffect>
                    <a14:imgEffect>
                      <a14:brightnessContrast bright="3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31763">
            <a:off x="1913179" y="6068857"/>
            <a:ext cx="406608" cy="344368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01" b="93564" l="9735" r="93510"/>
                    </a14:imgEffect>
                    <a14:imgEffect>
                      <a14:brightnessContrast bright="3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20903">
            <a:off x="4055512" y="6185462"/>
            <a:ext cx="406608" cy="344368"/>
          </a:xfrm>
          <a:prstGeom prst="rect">
            <a:avLst/>
          </a:prstGeom>
        </p:spPr>
      </p:pic>
      <p:pic>
        <p:nvPicPr>
          <p:cNvPr id="9218" name="Picture 2" descr="C:\Users\Hannah\AppData\Local\Microsoft\Windows\INetCache\IE\62PHZHHL\MC900338006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67000"/>
            <a:ext cx="3581401" cy="1036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4" name="Group 43"/>
          <p:cNvGrpSpPr/>
          <p:nvPr/>
        </p:nvGrpSpPr>
        <p:grpSpPr>
          <a:xfrm rot="1367446">
            <a:off x="6374917" y="6058196"/>
            <a:ext cx="959455" cy="242524"/>
            <a:chOff x="3276600" y="2133600"/>
            <a:chExt cx="2133600" cy="685800"/>
          </a:xfrm>
        </p:grpSpPr>
        <p:sp>
          <p:nvSpPr>
            <p:cNvPr id="45" name="Flowchart: Delay 44"/>
            <p:cNvSpPr/>
            <p:nvPr/>
          </p:nvSpPr>
          <p:spPr>
            <a:xfrm rot="5400000">
              <a:off x="3543300" y="2095500"/>
              <a:ext cx="609600" cy="838200"/>
            </a:xfrm>
            <a:prstGeom prst="flowChartDelay">
              <a:avLst/>
            </a:prstGeom>
            <a:solidFill>
              <a:schemeClr val="bg1"/>
            </a:solidFill>
            <a:ln w="793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lowchart: Delay 45"/>
            <p:cNvSpPr/>
            <p:nvPr/>
          </p:nvSpPr>
          <p:spPr>
            <a:xfrm rot="5400000">
              <a:off x="4533900" y="2095500"/>
              <a:ext cx="609600" cy="838200"/>
            </a:xfrm>
            <a:prstGeom prst="flowChartDelay">
              <a:avLst/>
            </a:prstGeom>
            <a:solidFill>
              <a:schemeClr val="bg1"/>
            </a:solidFill>
            <a:ln w="793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7" name="Straight Connector 46"/>
            <p:cNvCxnSpPr/>
            <p:nvPr/>
          </p:nvCxnSpPr>
          <p:spPr>
            <a:xfrm>
              <a:off x="4267200" y="2209800"/>
              <a:ext cx="152400" cy="0"/>
            </a:xfrm>
            <a:prstGeom prst="line">
              <a:avLst/>
            </a:prstGeom>
            <a:ln w="73025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3276600" y="2133600"/>
              <a:ext cx="152400" cy="76200"/>
            </a:xfrm>
            <a:prstGeom prst="line">
              <a:avLst/>
            </a:prstGeom>
            <a:ln w="73025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H="1">
              <a:off x="5265420" y="2133600"/>
              <a:ext cx="144780" cy="76200"/>
            </a:xfrm>
            <a:prstGeom prst="line">
              <a:avLst/>
            </a:prstGeom>
            <a:ln w="73025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Oval 49"/>
            <p:cNvSpPr/>
            <p:nvPr/>
          </p:nvSpPr>
          <p:spPr>
            <a:xfrm>
              <a:off x="3733800" y="2438400"/>
              <a:ext cx="304800" cy="3048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4648200" y="2438400"/>
              <a:ext cx="304800" cy="3048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2" name="Left Bracket 51"/>
          <p:cNvSpPr/>
          <p:nvPr/>
        </p:nvSpPr>
        <p:spPr>
          <a:xfrm rot="17639359">
            <a:off x="3365867" y="5955997"/>
            <a:ext cx="75606" cy="812239"/>
          </a:xfrm>
          <a:prstGeom prst="leftBracket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9" name="Picture 3" descr="C:\Users\Hannah\AppData\Local\Microsoft\Windows\INetCache\IE\DESI25HR\MC900441717[1]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46569">
            <a:off x="692380" y="5408213"/>
            <a:ext cx="1096905" cy="1096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01" b="93564" l="9735" r="93510"/>
                    </a14:imgEffect>
                    <a14:imgEffect>
                      <a14:brightnessContrast bright="3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60346">
            <a:off x="7321500" y="6199588"/>
            <a:ext cx="406608" cy="179579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901" b="93564" l="9735" r="93510"/>
                    </a14:imgEffect>
                    <a14:imgEffect>
                      <a14:brightnessContrast bright="3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28633" flipV="1">
            <a:off x="5306649" y="6359282"/>
            <a:ext cx="406608" cy="95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399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59" t="8000" r="21817" b="68889"/>
          <a:stretch/>
        </p:blipFill>
        <p:spPr>
          <a:xfrm>
            <a:off x="1300309" y="2133600"/>
            <a:ext cx="7391400" cy="42672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124735" y="0"/>
            <a:ext cx="767801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Century Gothic" panose="020B0502020202020204" pitchFamily="34" charset="0"/>
              </a:rPr>
              <a:t>And you guessed it…he was buried by layers of sand, dirt and rocks.  Eventually he turned into sandstone.</a:t>
            </a:r>
            <a:endParaRPr lang="en-US" sz="3600" dirty="0">
              <a:latin typeface="Century Gothic" panose="020B0502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124735" y="6400800"/>
            <a:ext cx="7381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Gothic" panose="020B0502020202020204" pitchFamily="34" charset="0"/>
              </a:rPr>
              <a:t>Trace the line from METAMORPHIC ROCK to SEDIMENTARY ROCK.</a:t>
            </a:r>
            <a:endParaRPr lang="en-US" dirty="0">
              <a:latin typeface="Century Gothic" panose="020B0502020202020204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  <a14:imgEffect>
                      <a14:brightnessContrast bright="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3962400"/>
            <a:ext cx="3634645" cy="2174514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4238228" y="4748007"/>
            <a:ext cx="1451028" cy="477656"/>
            <a:chOff x="3276600" y="2133600"/>
            <a:chExt cx="2133600" cy="685800"/>
          </a:xfrm>
        </p:grpSpPr>
        <p:sp>
          <p:nvSpPr>
            <p:cNvPr id="27" name="Flowchart: Delay 26"/>
            <p:cNvSpPr/>
            <p:nvPr/>
          </p:nvSpPr>
          <p:spPr>
            <a:xfrm rot="5400000">
              <a:off x="3543300" y="2095500"/>
              <a:ext cx="609600" cy="838200"/>
            </a:xfrm>
            <a:prstGeom prst="flowChartDelay">
              <a:avLst/>
            </a:prstGeom>
            <a:solidFill>
              <a:schemeClr val="bg1"/>
            </a:solidFill>
            <a:ln w="793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lowchart: Delay 27"/>
            <p:cNvSpPr/>
            <p:nvPr/>
          </p:nvSpPr>
          <p:spPr>
            <a:xfrm rot="5400000">
              <a:off x="4533900" y="2095500"/>
              <a:ext cx="609600" cy="838200"/>
            </a:xfrm>
            <a:prstGeom prst="flowChartDelay">
              <a:avLst/>
            </a:prstGeom>
            <a:solidFill>
              <a:schemeClr val="bg1"/>
            </a:solidFill>
            <a:ln w="793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4267200" y="2209800"/>
              <a:ext cx="152400" cy="0"/>
            </a:xfrm>
            <a:prstGeom prst="line">
              <a:avLst/>
            </a:prstGeom>
            <a:ln w="73025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3276600" y="2133600"/>
              <a:ext cx="152400" cy="76200"/>
            </a:xfrm>
            <a:prstGeom prst="line">
              <a:avLst/>
            </a:prstGeom>
            <a:ln w="73025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H="1">
              <a:off x="5265420" y="2133600"/>
              <a:ext cx="144780" cy="76200"/>
            </a:xfrm>
            <a:prstGeom prst="line">
              <a:avLst/>
            </a:prstGeom>
            <a:ln w="73025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Oval 31"/>
            <p:cNvSpPr/>
            <p:nvPr/>
          </p:nvSpPr>
          <p:spPr>
            <a:xfrm>
              <a:off x="3733800" y="2438400"/>
              <a:ext cx="304800" cy="3048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4648200" y="2438400"/>
              <a:ext cx="304800" cy="3048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Left Bracket 33"/>
          <p:cNvSpPr/>
          <p:nvPr/>
        </p:nvSpPr>
        <p:spPr>
          <a:xfrm rot="16200000">
            <a:off x="4879593" y="4744879"/>
            <a:ext cx="190501" cy="1181100"/>
          </a:xfrm>
          <a:prstGeom prst="leftBracket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188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Hannah\AppData\Local\Microsoft\Windows\INetCache\IE\TROVD42A\MP900448466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505200"/>
            <a:ext cx="4454407" cy="29818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43000" y="228600"/>
            <a:ext cx="7467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Century Gothic" panose="020B0502020202020204" pitchFamily="34" charset="0"/>
              </a:rPr>
              <a:t>Many events in nature happen in cycles.</a:t>
            </a:r>
          </a:p>
          <a:p>
            <a:endParaRPr lang="en-US" sz="4000" dirty="0">
              <a:latin typeface="Century Gothic" panose="020B0502020202020204" pitchFamily="34" charset="0"/>
            </a:endParaRPr>
          </a:p>
          <a:p>
            <a:r>
              <a:rPr lang="en-US" sz="4000" dirty="0" smtClean="0">
                <a:latin typeface="Century Gothic" panose="020B0502020202020204" pitchFamily="34" charset="0"/>
              </a:rPr>
              <a:t>Rocks go through a series of changes called the </a:t>
            </a:r>
            <a:r>
              <a:rPr lang="en-US" sz="4000" b="1" dirty="0" smtClean="0">
                <a:latin typeface="Century Gothic" panose="020B0502020202020204" pitchFamily="34" charset="0"/>
              </a:rPr>
              <a:t>rock cycle</a:t>
            </a:r>
            <a:r>
              <a:rPr lang="en-US" sz="4000" dirty="0" smtClean="0">
                <a:latin typeface="Century Gothic" panose="020B0502020202020204" pitchFamily="34" charset="0"/>
              </a:rPr>
              <a:t>.</a:t>
            </a:r>
            <a:endParaRPr lang="en-US" sz="4000" dirty="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24735" y="304800"/>
            <a:ext cx="767801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Century Gothic" panose="020B0502020202020204" pitchFamily="34" charset="0"/>
              </a:rPr>
              <a:t>On your own paper, figure out what will happen to Rocky next.  There is more than one possible answer.</a:t>
            </a:r>
            <a:endParaRPr lang="en-US" sz="3600" dirty="0">
              <a:latin typeface="Century Gothic" panose="020B0502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  <a14:imgEffect>
                      <a14:brightnessContrast bright="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3120478"/>
            <a:ext cx="5163041" cy="3088914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934195" y="4280747"/>
            <a:ext cx="1451028" cy="477656"/>
            <a:chOff x="3276600" y="2133600"/>
            <a:chExt cx="2133600" cy="685800"/>
          </a:xfrm>
        </p:grpSpPr>
        <p:sp>
          <p:nvSpPr>
            <p:cNvPr id="5" name="Flowchart: Delay 4"/>
            <p:cNvSpPr/>
            <p:nvPr/>
          </p:nvSpPr>
          <p:spPr>
            <a:xfrm rot="5400000">
              <a:off x="3543300" y="2095500"/>
              <a:ext cx="609600" cy="838200"/>
            </a:xfrm>
            <a:prstGeom prst="flowChartDelay">
              <a:avLst/>
            </a:prstGeom>
            <a:solidFill>
              <a:schemeClr val="bg1"/>
            </a:solidFill>
            <a:ln w="793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lowchart: Delay 5"/>
            <p:cNvSpPr/>
            <p:nvPr/>
          </p:nvSpPr>
          <p:spPr>
            <a:xfrm rot="5400000">
              <a:off x="4533900" y="2095500"/>
              <a:ext cx="609600" cy="838200"/>
            </a:xfrm>
            <a:prstGeom prst="flowChartDelay">
              <a:avLst/>
            </a:prstGeom>
            <a:solidFill>
              <a:schemeClr val="bg1"/>
            </a:solidFill>
            <a:ln w="793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4267200" y="2209800"/>
              <a:ext cx="152400" cy="0"/>
            </a:xfrm>
            <a:prstGeom prst="line">
              <a:avLst/>
            </a:prstGeom>
            <a:ln w="73025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3276600" y="2133600"/>
              <a:ext cx="152400" cy="76200"/>
            </a:xfrm>
            <a:prstGeom prst="line">
              <a:avLst/>
            </a:prstGeom>
            <a:ln w="73025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5265420" y="2133600"/>
              <a:ext cx="144780" cy="76200"/>
            </a:xfrm>
            <a:prstGeom prst="line">
              <a:avLst/>
            </a:prstGeom>
            <a:ln w="73025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9"/>
            <p:cNvSpPr/>
            <p:nvPr/>
          </p:nvSpPr>
          <p:spPr>
            <a:xfrm>
              <a:off x="3733800" y="2438400"/>
              <a:ext cx="304800" cy="3048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4648200" y="2438400"/>
              <a:ext cx="304800" cy="3048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Left Bracket 11"/>
          <p:cNvSpPr/>
          <p:nvPr/>
        </p:nvSpPr>
        <p:spPr>
          <a:xfrm rot="16200000">
            <a:off x="4533140" y="4404360"/>
            <a:ext cx="190501" cy="1181100"/>
          </a:xfrm>
          <a:prstGeom prst="leftBracket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2" name="Picture 2" descr="C:\Users\Hannah\AppData\Local\Microsoft\Windows\INetCache\IE\GSI2XG91\MC900384172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8949" y="2190392"/>
            <a:ext cx="1805331" cy="2143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7388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78" b="91797" l="15421" r="81893">
                        <a14:backgroundMark x1="24065" y1="63867" x2="24065" y2="63867"/>
                        <a14:backgroundMark x1="68692" y1="81250" x2="68692" y2="81250"/>
                      </a14:backgroundRemoval>
                    </a14:imgEffect>
                    <a14:imgEffect>
                      <a14:brightnessContrast brigh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9328" y="642257"/>
            <a:ext cx="2088243" cy="12490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  <a14:imgEffect>
                      <a14:brightnessContrast bright="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143" y="5098753"/>
            <a:ext cx="2451588" cy="14667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5143" y="6221597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entury Gothic" panose="020B0502020202020204" pitchFamily="34" charset="0"/>
              </a:rPr>
              <a:t>Sedimentary Rock</a:t>
            </a:r>
            <a:endParaRPr lang="en-US" sz="2400" dirty="0">
              <a:latin typeface="Century Gothic" panose="020B0502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83138" y="6231370"/>
            <a:ext cx="30608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entury Gothic" panose="020B0502020202020204" pitchFamily="34" charset="0"/>
              </a:rPr>
              <a:t>Metamorphic Rock</a:t>
            </a:r>
            <a:endParaRPr lang="en-US" sz="2400" dirty="0">
              <a:latin typeface="Century Gothic" panose="020B0502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01" b="92079" l="9735" r="91740"/>
                    </a14:imgEffect>
                    <a14:imgEffect>
                      <a14:brightnessContrast brigh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5098753"/>
            <a:ext cx="2247405" cy="133916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337503" y="221453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entury Gothic" panose="020B0502020202020204" pitchFamily="34" charset="0"/>
              </a:rPr>
              <a:t>Igneous Rock</a:t>
            </a:r>
            <a:endParaRPr lang="en-US" sz="2400" dirty="0">
              <a:latin typeface="Century Gothic" panose="020B0502020202020204" pitchFamily="34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1677937" y="1752600"/>
            <a:ext cx="2360663" cy="3505200"/>
          </a:xfrm>
          <a:prstGeom prst="straightConnector1">
            <a:avLst/>
          </a:prstGeom>
          <a:ln w="73025"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5334000" y="1752600"/>
            <a:ext cx="2279570" cy="3346154"/>
          </a:xfrm>
          <a:prstGeom prst="straightConnector1">
            <a:avLst/>
          </a:prstGeom>
          <a:ln w="73025"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2622586" y="5811657"/>
            <a:ext cx="4311614" cy="20457"/>
          </a:xfrm>
          <a:prstGeom prst="straightConnector1">
            <a:avLst/>
          </a:prstGeom>
          <a:ln w="7302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Freeform 33"/>
          <p:cNvSpPr/>
          <p:nvPr/>
        </p:nvSpPr>
        <p:spPr>
          <a:xfrm>
            <a:off x="4016829" y="3505200"/>
            <a:ext cx="1702971" cy="615957"/>
          </a:xfrm>
          <a:custGeom>
            <a:avLst/>
            <a:gdLst>
              <a:gd name="connsiteX0" fmla="*/ 591985 w 841837"/>
              <a:gd name="connsiteY0" fmla="*/ 0 h 416988"/>
              <a:gd name="connsiteX1" fmla="*/ 591985 w 841837"/>
              <a:gd name="connsiteY1" fmla="*/ 0 h 416988"/>
              <a:gd name="connsiteX2" fmla="*/ 519413 w 841837"/>
              <a:gd name="connsiteY2" fmla="*/ 101600 h 416988"/>
              <a:gd name="connsiteX3" fmla="*/ 316213 w 841837"/>
              <a:gd name="connsiteY3" fmla="*/ 72571 h 416988"/>
              <a:gd name="connsiteX4" fmla="*/ 113013 w 841837"/>
              <a:gd name="connsiteY4" fmla="*/ 116114 h 416988"/>
              <a:gd name="connsiteX5" fmla="*/ 69470 w 841837"/>
              <a:gd name="connsiteY5" fmla="*/ 130628 h 416988"/>
              <a:gd name="connsiteX6" fmla="*/ 54956 w 841837"/>
              <a:gd name="connsiteY6" fmla="*/ 174171 h 416988"/>
              <a:gd name="connsiteX7" fmla="*/ 11413 w 841837"/>
              <a:gd name="connsiteY7" fmla="*/ 188685 h 416988"/>
              <a:gd name="connsiteX8" fmla="*/ 69470 w 841837"/>
              <a:gd name="connsiteY8" fmla="*/ 362857 h 416988"/>
              <a:gd name="connsiteX9" fmla="*/ 127527 w 841837"/>
              <a:gd name="connsiteY9" fmla="*/ 348342 h 416988"/>
              <a:gd name="connsiteX10" fmla="*/ 272670 w 841837"/>
              <a:gd name="connsiteY10" fmla="*/ 377371 h 416988"/>
              <a:gd name="connsiteX11" fmla="*/ 446842 w 841837"/>
              <a:gd name="connsiteY11" fmla="*/ 391885 h 416988"/>
              <a:gd name="connsiteX12" fmla="*/ 475870 w 841837"/>
              <a:gd name="connsiteY12" fmla="*/ 348342 h 416988"/>
              <a:gd name="connsiteX13" fmla="*/ 519413 w 841837"/>
              <a:gd name="connsiteY13" fmla="*/ 319314 h 416988"/>
              <a:gd name="connsiteX14" fmla="*/ 693585 w 841837"/>
              <a:gd name="connsiteY14" fmla="*/ 290285 h 416988"/>
              <a:gd name="connsiteX15" fmla="*/ 737127 w 841837"/>
              <a:gd name="connsiteY15" fmla="*/ 275771 h 416988"/>
              <a:gd name="connsiteX16" fmla="*/ 824213 w 841837"/>
              <a:gd name="connsiteY16" fmla="*/ 217714 h 416988"/>
              <a:gd name="connsiteX17" fmla="*/ 838727 w 841837"/>
              <a:gd name="connsiteY17" fmla="*/ 174171 h 416988"/>
              <a:gd name="connsiteX18" fmla="*/ 766156 w 841837"/>
              <a:gd name="connsiteY18" fmla="*/ 159657 h 416988"/>
              <a:gd name="connsiteX19" fmla="*/ 722613 w 841837"/>
              <a:gd name="connsiteY19" fmla="*/ 145142 h 416988"/>
              <a:gd name="connsiteX20" fmla="*/ 679070 w 841837"/>
              <a:gd name="connsiteY20" fmla="*/ 58057 h 416988"/>
              <a:gd name="connsiteX21" fmla="*/ 591985 w 841837"/>
              <a:gd name="connsiteY21" fmla="*/ 0 h 416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841837" h="416988">
                <a:moveTo>
                  <a:pt x="591985" y="0"/>
                </a:moveTo>
                <a:lnTo>
                  <a:pt x="591985" y="0"/>
                </a:lnTo>
                <a:cubicBezTo>
                  <a:pt x="567794" y="33867"/>
                  <a:pt x="558382" y="86987"/>
                  <a:pt x="519413" y="101600"/>
                </a:cubicBezTo>
                <a:cubicBezTo>
                  <a:pt x="459558" y="124045"/>
                  <a:pt x="377517" y="93005"/>
                  <a:pt x="316213" y="72571"/>
                </a:cubicBezTo>
                <a:cubicBezTo>
                  <a:pt x="169733" y="90881"/>
                  <a:pt x="237105" y="74750"/>
                  <a:pt x="113013" y="116114"/>
                </a:cubicBezTo>
                <a:lnTo>
                  <a:pt x="69470" y="130628"/>
                </a:lnTo>
                <a:cubicBezTo>
                  <a:pt x="64632" y="145142"/>
                  <a:pt x="65774" y="163353"/>
                  <a:pt x="54956" y="174171"/>
                </a:cubicBezTo>
                <a:cubicBezTo>
                  <a:pt x="44138" y="184989"/>
                  <a:pt x="14150" y="173632"/>
                  <a:pt x="11413" y="188685"/>
                </a:cubicBezTo>
                <a:cubicBezTo>
                  <a:pt x="-13182" y="323955"/>
                  <a:pt x="125" y="316626"/>
                  <a:pt x="69470" y="362857"/>
                </a:cubicBezTo>
                <a:cubicBezTo>
                  <a:pt x="88822" y="358019"/>
                  <a:pt x="107579" y="348342"/>
                  <a:pt x="127527" y="348342"/>
                </a:cubicBezTo>
                <a:cubicBezTo>
                  <a:pt x="194235" y="348342"/>
                  <a:pt x="219049" y="359498"/>
                  <a:pt x="272670" y="377371"/>
                </a:cubicBezTo>
                <a:cubicBezTo>
                  <a:pt x="338226" y="421075"/>
                  <a:pt x="335141" y="432504"/>
                  <a:pt x="446842" y="391885"/>
                </a:cubicBezTo>
                <a:cubicBezTo>
                  <a:pt x="463236" y="385924"/>
                  <a:pt x="463535" y="360677"/>
                  <a:pt x="475870" y="348342"/>
                </a:cubicBezTo>
                <a:cubicBezTo>
                  <a:pt x="488205" y="336007"/>
                  <a:pt x="503811" y="327115"/>
                  <a:pt x="519413" y="319314"/>
                </a:cubicBezTo>
                <a:cubicBezTo>
                  <a:pt x="568044" y="294999"/>
                  <a:pt x="652198" y="294884"/>
                  <a:pt x="693585" y="290285"/>
                </a:cubicBezTo>
                <a:cubicBezTo>
                  <a:pt x="708099" y="285447"/>
                  <a:pt x="723753" y="283201"/>
                  <a:pt x="737127" y="275771"/>
                </a:cubicBezTo>
                <a:cubicBezTo>
                  <a:pt x="767625" y="258828"/>
                  <a:pt x="824213" y="217714"/>
                  <a:pt x="824213" y="217714"/>
                </a:cubicBezTo>
                <a:cubicBezTo>
                  <a:pt x="829051" y="203200"/>
                  <a:pt x="849545" y="184989"/>
                  <a:pt x="838727" y="174171"/>
                </a:cubicBezTo>
                <a:cubicBezTo>
                  <a:pt x="821283" y="156727"/>
                  <a:pt x="790089" y="165640"/>
                  <a:pt x="766156" y="159657"/>
                </a:cubicBezTo>
                <a:cubicBezTo>
                  <a:pt x="751313" y="155946"/>
                  <a:pt x="737127" y="149980"/>
                  <a:pt x="722613" y="145142"/>
                </a:cubicBezTo>
                <a:cubicBezTo>
                  <a:pt x="713051" y="116457"/>
                  <a:pt x="704649" y="78520"/>
                  <a:pt x="679070" y="58057"/>
                </a:cubicBezTo>
                <a:cubicBezTo>
                  <a:pt x="657101" y="40482"/>
                  <a:pt x="606499" y="9676"/>
                  <a:pt x="591985" y="0"/>
                </a:cubicBezTo>
                <a:close/>
              </a:path>
            </a:pathLst>
          </a:custGeom>
          <a:gradFill>
            <a:gsLst>
              <a:gs pos="0">
                <a:schemeClr val="accent5">
                  <a:lumMod val="40000"/>
                  <a:lumOff val="6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0"/>
          </a:gra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3862865" y="4041634"/>
            <a:ext cx="19210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entury Gothic" panose="020B0502020202020204" pitchFamily="34" charset="0"/>
              </a:rPr>
              <a:t>Magma</a:t>
            </a:r>
            <a:endParaRPr lang="en-US" sz="2400" dirty="0">
              <a:latin typeface="Century Gothic" panose="020B0502020202020204" pitchFamily="34" charset="0"/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 flipV="1">
            <a:off x="4743449" y="2031092"/>
            <a:ext cx="0" cy="1474108"/>
          </a:xfrm>
          <a:prstGeom prst="straightConnector1">
            <a:avLst/>
          </a:prstGeom>
          <a:ln w="7302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 flipV="1">
            <a:off x="5562600" y="4191000"/>
            <a:ext cx="1524000" cy="1066800"/>
          </a:xfrm>
          <a:prstGeom prst="straightConnector1">
            <a:avLst/>
          </a:prstGeom>
          <a:ln w="73025"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>
            <a:off x="2438400" y="4191000"/>
            <a:ext cx="1600200" cy="1066800"/>
          </a:xfrm>
          <a:prstGeom prst="straightConnector1">
            <a:avLst/>
          </a:prstGeom>
          <a:ln w="73025"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7928" y="-1710532"/>
            <a:ext cx="7351713" cy="692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107512"/>
            <a:ext cx="4029075" cy="439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86744" y="381399"/>
            <a:ext cx="78486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 smtClean="0">
              <a:latin typeface="Century Gothic" panose="020B0502020202020204" pitchFamily="34" charset="0"/>
            </a:endParaRPr>
          </a:p>
          <a:p>
            <a:endParaRPr lang="en-US" sz="4000" dirty="0">
              <a:latin typeface="Century Gothic" panose="020B0502020202020204" pitchFamily="34" charset="0"/>
            </a:endParaRPr>
          </a:p>
          <a:p>
            <a:r>
              <a:rPr lang="en-US" sz="3600" dirty="0" smtClean="0">
                <a:latin typeface="Century Gothic" panose="020B0502020202020204" pitchFamily="34" charset="0"/>
              </a:rPr>
              <a:t>It looks complicated but you can handle it!  The rock cycle can happen a few different ways.  Let’s trace the lives of these characters to see how it works!</a:t>
            </a:r>
            <a:endParaRPr lang="en-US" sz="3600" dirty="0">
              <a:latin typeface="Century Gothic" panose="020B0502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36" b="87821" l="9971" r="89933"/>
                    </a14:imgEffect>
                    <a14:imgEffect>
                      <a14:brightnessContrast bright="4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143" t="5627" r="28413" b="9473"/>
          <a:stretch/>
        </p:blipFill>
        <p:spPr>
          <a:xfrm rot="20507849">
            <a:off x="-600199" y="4199155"/>
            <a:ext cx="2923596" cy="2727553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 rot="20866783">
            <a:off x="182149" y="5198983"/>
            <a:ext cx="1562100" cy="685800"/>
            <a:chOff x="2819400" y="2794000"/>
            <a:chExt cx="1562100" cy="685800"/>
          </a:xfrm>
        </p:grpSpPr>
        <p:grpSp>
          <p:nvGrpSpPr>
            <p:cNvPr id="7" name="Group 6"/>
            <p:cNvGrpSpPr/>
            <p:nvPr/>
          </p:nvGrpSpPr>
          <p:grpSpPr>
            <a:xfrm>
              <a:off x="2819400" y="2794000"/>
              <a:ext cx="800100" cy="685800"/>
              <a:chOff x="2819400" y="2794000"/>
              <a:chExt cx="800100" cy="685800"/>
            </a:xfrm>
          </p:grpSpPr>
          <p:sp>
            <p:nvSpPr>
              <p:cNvPr id="14" name="Oval 13"/>
              <p:cNvSpPr/>
              <p:nvPr/>
            </p:nvSpPr>
            <p:spPr>
              <a:xfrm>
                <a:off x="2895600" y="2819400"/>
                <a:ext cx="685800" cy="457200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3124200" y="2928937"/>
                <a:ext cx="304800" cy="321469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Chord 15"/>
              <p:cNvSpPr/>
              <p:nvPr/>
            </p:nvSpPr>
            <p:spPr>
              <a:xfrm>
                <a:off x="2857500" y="2794000"/>
                <a:ext cx="762000" cy="685800"/>
              </a:xfrm>
              <a:prstGeom prst="chord">
                <a:avLst>
                  <a:gd name="adj1" fmla="val 12554165"/>
                  <a:gd name="adj2" fmla="val 19706941"/>
                </a:avLst>
              </a:prstGeom>
              <a:solidFill>
                <a:srgbClr val="D472E4"/>
              </a:solidFill>
              <a:ln w="127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 flipH="1" flipV="1">
                <a:off x="2819400" y="2878931"/>
                <a:ext cx="107156" cy="762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flipH="1" flipV="1">
                <a:off x="2888456" y="2836069"/>
                <a:ext cx="76200" cy="762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oup 7"/>
            <p:cNvGrpSpPr/>
            <p:nvPr/>
          </p:nvGrpSpPr>
          <p:grpSpPr>
            <a:xfrm flipH="1">
              <a:off x="3581400" y="2794000"/>
              <a:ext cx="800100" cy="685800"/>
              <a:chOff x="2819400" y="2794000"/>
              <a:chExt cx="800100" cy="685800"/>
            </a:xfrm>
          </p:grpSpPr>
          <p:sp>
            <p:nvSpPr>
              <p:cNvPr id="9" name="Oval 8"/>
              <p:cNvSpPr/>
              <p:nvPr/>
            </p:nvSpPr>
            <p:spPr>
              <a:xfrm>
                <a:off x="2895600" y="2819400"/>
                <a:ext cx="685800" cy="457200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3124200" y="2928937"/>
                <a:ext cx="304800" cy="321469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Chord 10"/>
              <p:cNvSpPr/>
              <p:nvPr/>
            </p:nvSpPr>
            <p:spPr>
              <a:xfrm>
                <a:off x="2857500" y="2794000"/>
                <a:ext cx="762000" cy="685800"/>
              </a:xfrm>
              <a:prstGeom prst="chord">
                <a:avLst>
                  <a:gd name="adj1" fmla="val 12554165"/>
                  <a:gd name="adj2" fmla="val 19706941"/>
                </a:avLst>
              </a:prstGeom>
              <a:solidFill>
                <a:srgbClr val="D472E4"/>
              </a:solidFill>
              <a:ln w="127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2" name="Straight Connector 11"/>
              <p:cNvCxnSpPr/>
              <p:nvPr/>
            </p:nvCxnSpPr>
            <p:spPr>
              <a:xfrm flipH="1" flipV="1">
                <a:off x="2819400" y="2878931"/>
                <a:ext cx="107156" cy="762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flipH="1" flipV="1">
                <a:off x="2888456" y="2836069"/>
                <a:ext cx="76200" cy="762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9" name="Group 18"/>
          <p:cNvGrpSpPr/>
          <p:nvPr/>
        </p:nvGrpSpPr>
        <p:grpSpPr>
          <a:xfrm rot="20720395">
            <a:off x="771808" y="5758287"/>
            <a:ext cx="838200" cy="685800"/>
            <a:chOff x="7002780" y="2209800"/>
            <a:chExt cx="838200" cy="685800"/>
          </a:xfrm>
        </p:grpSpPr>
        <p:sp>
          <p:nvSpPr>
            <p:cNvPr id="20" name="Chord 19"/>
            <p:cNvSpPr/>
            <p:nvPr/>
          </p:nvSpPr>
          <p:spPr>
            <a:xfrm>
              <a:off x="7155180" y="2209800"/>
              <a:ext cx="533400" cy="609600"/>
            </a:xfrm>
            <a:prstGeom prst="chord">
              <a:avLst>
                <a:gd name="adj1" fmla="val 751625"/>
                <a:gd name="adj2" fmla="val 10006420"/>
              </a:avLst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Chord 20"/>
            <p:cNvSpPr/>
            <p:nvPr/>
          </p:nvSpPr>
          <p:spPr>
            <a:xfrm>
              <a:off x="7002780" y="2362200"/>
              <a:ext cx="838200" cy="533400"/>
            </a:xfrm>
            <a:prstGeom prst="chord">
              <a:avLst>
                <a:gd name="adj1" fmla="val 11124635"/>
                <a:gd name="adj2" fmla="val 21333764"/>
              </a:avLst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891" b="89904" l="10163" r="89933">
                        <a14:backgroundMark x1="19559" y1="62500" x2="25216" y2="74038"/>
                      </a14:backgroundRemoval>
                    </a14:imgEffect>
                    <a14:imgEffect>
                      <a14:brightnessContrast bright="3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409" y="4210089"/>
            <a:ext cx="4776108" cy="2857422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6829149" y="5124411"/>
            <a:ext cx="1981200" cy="609600"/>
            <a:chOff x="3276600" y="2133600"/>
            <a:chExt cx="2133600" cy="685800"/>
          </a:xfrm>
        </p:grpSpPr>
        <p:sp>
          <p:nvSpPr>
            <p:cNvPr id="24" name="Flowchart: Delay 23"/>
            <p:cNvSpPr/>
            <p:nvPr/>
          </p:nvSpPr>
          <p:spPr>
            <a:xfrm rot="5400000">
              <a:off x="3543300" y="2095500"/>
              <a:ext cx="609600" cy="838200"/>
            </a:xfrm>
            <a:prstGeom prst="flowChartDelay">
              <a:avLst/>
            </a:prstGeom>
            <a:solidFill>
              <a:schemeClr val="bg1"/>
            </a:solidFill>
            <a:ln w="793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lowchart: Delay 24"/>
            <p:cNvSpPr/>
            <p:nvPr/>
          </p:nvSpPr>
          <p:spPr>
            <a:xfrm rot="5400000">
              <a:off x="4533900" y="2095500"/>
              <a:ext cx="609600" cy="838200"/>
            </a:xfrm>
            <a:prstGeom prst="flowChartDelay">
              <a:avLst/>
            </a:prstGeom>
            <a:solidFill>
              <a:schemeClr val="bg1"/>
            </a:solidFill>
            <a:ln w="793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Connector 25"/>
            <p:cNvCxnSpPr/>
            <p:nvPr/>
          </p:nvCxnSpPr>
          <p:spPr>
            <a:xfrm>
              <a:off x="4267200" y="2209800"/>
              <a:ext cx="152400" cy="0"/>
            </a:xfrm>
            <a:prstGeom prst="line">
              <a:avLst/>
            </a:prstGeom>
            <a:ln w="73025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3276600" y="2133600"/>
              <a:ext cx="152400" cy="76200"/>
            </a:xfrm>
            <a:prstGeom prst="line">
              <a:avLst/>
            </a:prstGeom>
            <a:ln w="73025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H="1">
              <a:off x="5265420" y="2133600"/>
              <a:ext cx="144780" cy="76200"/>
            </a:xfrm>
            <a:prstGeom prst="line">
              <a:avLst/>
            </a:prstGeom>
            <a:ln w="73025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8"/>
            <p:cNvSpPr/>
            <p:nvPr/>
          </p:nvSpPr>
          <p:spPr>
            <a:xfrm>
              <a:off x="3733800" y="2438400"/>
              <a:ext cx="304800" cy="3048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4648200" y="2438400"/>
              <a:ext cx="304800" cy="3048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Left Bracket 30"/>
          <p:cNvSpPr/>
          <p:nvPr/>
        </p:nvSpPr>
        <p:spPr>
          <a:xfrm rot="16200000">
            <a:off x="7724499" y="5543512"/>
            <a:ext cx="190501" cy="1181100"/>
          </a:xfrm>
          <a:prstGeom prst="leftBracket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5097" y="0"/>
            <a:ext cx="9766300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808" b="97022" l="1505" r="93327"/>
                    </a14:imgEffect>
                  </a14:imgLayer>
                </a14:imgProps>
              </a:ext>
            </a:extLst>
          </a:blip>
          <a:srcRect l="22516" t="39344" r="6760" b="1"/>
          <a:stretch/>
        </p:blipFill>
        <p:spPr>
          <a:xfrm>
            <a:off x="0" y="0"/>
            <a:ext cx="8432800" cy="5867400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2397579" y="3420246"/>
            <a:ext cx="1562100" cy="685800"/>
            <a:chOff x="2819400" y="2794000"/>
            <a:chExt cx="1562100" cy="685800"/>
          </a:xfrm>
        </p:grpSpPr>
        <p:grpSp>
          <p:nvGrpSpPr>
            <p:cNvPr id="11" name="Group 10"/>
            <p:cNvGrpSpPr/>
            <p:nvPr/>
          </p:nvGrpSpPr>
          <p:grpSpPr>
            <a:xfrm>
              <a:off x="2819400" y="2794000"/>
              <a:ext cx="800100" cy="685800"/>
              <a:chOff x="2819400" y="2794000"/>
              <a:chExt cx="800100" cy="685800"/>
            </a:xfrm>
          </p:grpSpPr>
          <p:sp>
            <p:nvSpPr>
              <p:cNvPr id="5" name="Oval 4"/>
              <p:cNvSpPr/>
              <p:nvPr/>
            </p:nvSpPr>
            <p:spPr>
              <a:xfrm>
                <a:off x="2895600" y="2819400"/>
                <a:ext cx="685800" cy="457200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3124200" y="2928937"/>
                <a:ext cx="304800" cy="321469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Chord 3"/>
              <p:cNvSpPr/>
              <p:nvPr/>
            </p:nvSpPr>
            <p:spPr>
              <a:xfrm>
                <a:off x="2857500" y="2794000"/>
                <a:ext cx="762000" cy="685800"/>
              </a:xfrm>
              <a:prstGeom prst="chord">
                <a:avLst>
                  <a:gd name="adj1" fmla="val 12554165"/>
                  <a:gd name="adj2" fmla="val 19706941"/>
                </a:avLst>
              </a:prstGeom>
              <a:solidFill>
                <a:srgbClr val="D472E4"/>
              </a:solidFill>
              <a:ln w="127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" name="Straight Connector 6"/>
              <p:cNvCxnSpPr/>
              <p:nvPr/>
            </p:nvCxnSpPr>
            <p:spPr>
              <a:xfrm flipH="1" flipV="1">
                <a:off x="2819400" y="2878931"/>
                <a:ext cx="107156" cy="762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flipH="1" flipV="1">
                <a:off x="2888456" y="2836069"/>
                <a:ext cx="76200" cy="762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oup 12"/>
            <p:cNvGrpSpPr/>
            <p:nvPr/>
          </p:nvGrpSpPr>
          <p:grpSpPr>
            <a:xfrm flipH="1">
              <a:off x="3581400" y="2794000"/>
              <a:ext cx="800100" cy="685800"/>
              <a:chOff x="2819400" y="2794000"/>
              <a:chExt cx="800100" cy="685800"/>
            </a:xfrm>
          </p:grpSpPr>
          <p:sp>
            <p:nvSpPr>
              <p:cNvPr id="14" name="Oval 13"/>
              <p:cNvSpPr/>
              <p:nvPr/>
            </p:nvSpPr>
            <p:spPr>
              <a:xfrm>
                <a:off x="2895600" y="2819400"/>
                <a:ext cx="685800" cy="457200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3124200" y="2928937"/>
                <a:ext cx="304800" cy="321469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Chord 15"/>
              <p:cNvSpPr/>
              <p:nvPr/>
            </p:nvSpPr>
            <p:spPr>
              <a:xfrm>
                <a:off x="2857500" y="2794000"/>
                <a:ext cx="762000" cy="685800"/>
              </a:xfrm>
              <a:prstGeom prst="chord">
                <a:avLst>
                  <a:gd name="adj1" fmla="val 12554165"/>
                  <a:gd name="adj2" fmla="val 19706941"/>
                </a:avLst>
              </a:prstGeom>
              <a:solidFill>
                <a:srgbClr val="D472E4"/>
              </a:solidFill>
              <a:ln w="127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 flipH="1" flipV="1">
                <a:off x="2819400" y="2878931"/>
                <a:ext cx="107156" cy="762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flipH="1" flipV="1">
                <a:off x="2888456" y="2836069"/>
                <a:ext cx="76200" cy="762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" name="Group 7"/>
          <p:cNvGrpSpPr/>
          <p:nvPr/>
        </p:nvGrpSpPr>
        <p:grpSpPr>
          <a:xfrm>
            <a:off x="2759529" y="3961763"/>
            <a:ext cx="838200" cy="685800"/>
            <a:chOff x="7002780" y="2209800"/>
            <a:chExt cx="838200" cy="685800"/>
          </a:xfrm>
        </p:grpSpPr>
        <p:sp>
          <p:nvSpPr>
            <p:cNvPr id="3" name="Chord 2"/>
            <p:cNvSpPr/>
            <p:nvPr/>
          </p:nvSpPr>
          <p:spPr>
            <a:xfrm>
              <a:off x="7155180" y="2209800"/>
              <a:ext cx="533400" cy="609600"/>
            </a:xfrm>
            <a:prstGeom prst="chord">
              <a:avLst>
                <a:gd name="adj1" fmla="val 751625"/>
                <a:gd name="adj2" fmla="val 10006420"/>
              </a:avLst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Chord 5"/>
            <p:cNvSpPr/>
            <p:nvPr/>
          </p:nvSpPr>
          <p:spPr>
            <a:xfrm>
              <a:off x="7002780" y="2362200"/>
              <a:ext cx="838200" cy="533400"/>
            </a:xfrm>
            <a:prstGeom prst="chord">
              <a:avLst>
                <a:gd name="adj1" fmla="val 11124635"/>
                <a:gd name="adj2" fmla="val 21333764"/>
              </a:avLst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5715000" y="3637291"/>
            <a:ext cx="3657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Century Gothic" panose="020B0502020202020204" pitchFamily="34" charset="0"/>
              </a:rPr>
              <a:t>Geo lived underground as a blob of magma.</a:t>
            </a:r>
            <a:endParaRPr lang="en-US" sz="3600" dirty="0">
              <a:latin typeface="Century Gothic" panose="020B0502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828800" y="6344952"/>
            <a:ext cx="853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Gothic" panose="020B0502020202020204" pitchFamily="34" charset="0"/>
              </a:rPr>
              <a:t>On your diagram, put a star on MAGMA, this is where we’ll start.</a:t>
            </a:r>
            <a:endParaRPr lang="en-US" dirty="0">
              <a:latin typeface="Century Gothic" panose="020B0502020202020204" pitchFamily="34" charset="0"/>
            </a:endParaRPr>
          </a:p>
        </p:txBody>
      </p:sp>
      <p:pic>
        <p:nvPicPr>
          <p:cNvPr id="8194" name="Picture 2" descr="C:\Users\Hannah\AppData\Local\Microsoft\Windows\INetCache\IE\62PHZHHL\MC900441361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063" y="6319749"/>
            <a:ext cx="419737" cy="419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4879" y="1974213"/>
            <a:ext cx="8370887" cy="213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82793" y="11885"/>
            <a:ext cx="88332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Century Gothic" panose="020B0502020202020204" pitchFamily="34" charset="0"/>
              </a:rPr>
              <a:t>One explosive day, Geo was forcefully thrown from her home.</a:t>
            </a:r>
            <a:endParaRPr lang="en-US" sz="3600" dirty="0">
              <a:latin typeface="Century Gothic" panose="020B0502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808" b="97022" l="1505" r="93327"/>
                    </a14:imgEffect>
                  </a14:imgLayer>
                </a14:imgProps>
              </a:ext>
            </a:extLst>
          </a:blip>
          <a:srcRect t="14137" r="5485" b="45666"/>
          <a:stretch/>
        </p:blipFill>
        <p:spPr>
          <a:xfrm>
            <a:off x="-1716841" y="3219358"/>
            <a:ext cx="10545680" cy="363864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36" b="87821" l="9971" r="89933"/>
                    </a14:imgEffect>
                    <a14:imgEffect>
                      <a14:brightnessContrast bright="4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143" t="5627" r="28413" b="9473"/>
          <a:stretch/>
        </p:blipFill>
        <p:spPr>
          <a:xfrm rot="20507849">
            <a:off x="5914355" y="4090081"/>
            <a:ext cx="2923596" cy="2727553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 rot="20866783">
            <a:off x="6745541" y="5090074"/>
            <a:ext cx="1562100" cy="685800"/>
            <a:chOff x="2819400" y="2794000"/>
            <a:chExt cx="1562100" cy="685800"/>
          </a:xfrm>
        </p:grpSpPr>
        <p:grpSp>
          <p:nvGrpSpPr>
            <p:cNvPr id="6" name="Group 5"/>
            <p:cNvGrpSpPr/>
            <p:nvPr/>
          </p:nvGrpSpPr>
          <p:grpSpPr>
            <a:xfrm>
              <a:off x="2819400" y="2794000"/>
              <a:ext cx="800100" cy="685800"/>
              <a:chOff x="2819400" y="2794000"/>
              <a:chExt cx="800100" cy="685800"/>
            </a:xfrm>
          </p:grpSpPr>
          <p:sp>
            <p:nvSpPr>
              <p:cNvPr id="13" name="Oval 12"/>
              <p:cNvSpPr/>
              <p:nvPr/>
            </p:nvSpPr>
            <p:spPr>
              <a:xfrm>
                <a:off x="2895600" y="2819400"/>
                <a:ext cx="685800" cy="457200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3124200" y="2928937"/>
                <a:ext cx="304800" cy="321469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Chord 14"/>
              <p:cNvSpPr/>
              <p:nvPr/>
            </p:nvSpPr>
            <p:spPr>
              <a:xfrm>
                <a:off x="2857500" y="2794000"/>
                <a:ext cx="762000" cy="685800"/>
              </a:xfrm>
              <a:prstGeom prst="chord">
                <a:avLst>
                  <a:gd name="adj1" fmla="val 12554165"/>
                  <a:gd name="adj2" fmla="val 19706941"/>
                </a:avLst>
              </a:prstGeom>
              <a:solidFill>
                <a:srgbClr val="D472E4"/>
              </a:solidFill>
              <a:ln w="127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 flipH="1" flipV="1">
                <a:off x="2819400" y="2878931"/>
                <a:ext cx="107156" cy="762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flipH="1" flipV="1">
                <a:off x="2888456" y="2836069"/>
                <a:ext cx="76200" cy="762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Group 6"/>
            <p:cNvGrpSpPr/>
            <p:nvPr/>
          </p:nvGrpSpPr>
          <p:grpSpPr>
            <a:xfrm flipH="1">
              <a:off x="3581400" y="2794000"/>
              <a:ext cx="800100" cy="685800"/>
              <a:chOff x="2819400" y="2794000"/>
              <a:chExt cx="800100" cy="685800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2895600" y="2819400"/>
                <a:ext cx="685800" cy="457200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3124200" y="2928937"/>
                <a:ext cx="304800" cy="321469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Chord 9"/>
              <p:cNvSpPr/>
              <p:nvPr/>
            </p:nvSpPr>
            <p:spPr>
              <a:xfrm>
                <a:off x="2857500" y="2794000"/>
                <a:ext cx="762000" cy="685800"/>
              </a:xfrm>
              <a:prstGeom prst="chord">
                <a:avLst>
                  <a:gd name="adj1" fmla="val 12554165"/>
                  <a:gd name="adj2" fmla="val 19706941"/>
                </a:avLst>
              </a:prstGeom>
              <a:solidFill>
                <a:srgbClr val="D472E4"/>
              </a:solidFill>
              <a:ln w="127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" name="Straight Connector 10"/>
              <p:cNvCxnSpPr/>
              <p:nvPr/>
            </p:nvCxnSpPr>
            <p:spPr>
              <a:xfrm flipH="1" flipV="1">
                <a:off x="2819400" y="2878931"/>
                <a:ext cx="107156" cy="762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flipH="1" flipV="1">
                <a:off x="2888456" y="2836069"/>
                <a:ext cx="76200" cy="762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8" name="Group 17"/>
          <p:cNvGrpSpPr/>
          <p:nvPr/>
        </p:nvGrpSpPr>
        <p:grpSpPr>
          <a:xfrm rot="20720395">
            <a:off x="7249710" y="5722363"/>
            <a:ext cx="838200" cy="685800"/>
            <a:chOff x="7002780" y="2209800"/>
            <a:chExt cx="838200" cy="685800"/>
          </a:xfrm>
        </p:grpSpPr>
        <p:sp>
          <p:nvSpPr>
            <p:cNvPr id="19" name="Chord 18"/>
            <p:cNvSpPr/>
            <p:nvPr/>
          </p:nvSpPr>
          <p:spPr>
            <a:xfrm>
              <a:off x="7155180" y="2209800"/>
              <a:ext cx="533400" cy="609600"/>
            </a:xfrm>
            <a:prstGeom prst="chord">
              <a:avLst>
                <a:gd name="adj1" fmla="val 751625"/>
                <a:gd name="adj2" fmla="val 10006420"/>
              </a:avLst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Chord 19"/>
            <p:cNvSpPr/>
            <p:nvPr/>
          </p:nvSpPr>
          <p:spPr>
            <a:xfrm>
              <a:off x="7002780" y="2362200"/>
              <a:ext cx="838200" cy="533400"/>
            </a:xfrm>
            <a:prstGeom prst="chord">
              <a:avLst>
                <a:gd name="adj1" fmla="val 11124635"/>
                <a:gd name="adj2" fmla="val 21333764"/>
              </a:avLst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36" b="87821" l="9971" r="89933"/>
                    </a14:imgEffect>
                    <a14:imgEffect>
                      <a14:brightnessContrast bright="4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143" t="5627" r="28413" b="9473"/>
          <a:stretch/>
        </p:blipFill>
        <p:spPr>
          <a:xfrm rot="3505415">
            <a:off x="2158165" y="1677995"/>
            <a:ext cx="905339" cy="844631"/>
          </a:xfrm>
          <a:prstGeom prst="rect">
            <a:avLst/>
          </a:prstGeom>
        </p:spPr>
      </p:pic>
      <p:sp>
        <p:nvSpPr>
          <p:cNvPr id="22" name="Freeform 21"/>
          <p:cNvSpPr/>
          <p:nvPr/>
        </p:nvSpPr>
        <p:spPr>
          <a:xfrm>
            <a:off x="2982686" y="2259627"/>
            <a:ext cx="449943" cy="1364343"/>
          </a:xfrm>
          <a:custGeom>
            <a:avLst/>
            <a:gdLst>
              <a:gd name="connsiteX0" fmla="*/ 391886 w 449943"/>
              <a:gd name="connsiteY0" fmla="*/ 1364343 h 1364343"/>
              <a:gd name="connsiteX1" fmla="*/ 420914 w 449943"/>
              <a:gd name="connsiteY1" fmla="*/ 1117600 h 1364343"/>
              <a:gd name="connsiteX2" fmla="*/ 435429 w 449943"/>
              <a:gd name="connsiteY2" fmla="*/ 1074057 h 1364343"/>
              <a:gd name="connsiteX3" fmla="*/ 449943 w 449943"/>
              <a:gd name="connsiteY3" fmla="*/ 1001486 h 1364343"/>
              <a:gd name="connsiteX4" fmla="*/ 435429 w 449943"/>
              <a:gd name="connsiteY4" fmla="*/ 551543 h 1364343"/>
              <a:gd name="connsiteX5" fmla="*/ 420914 w 449943"/>
              <a:gd name="connsiteY5" fmla="*/ 508000 h 1364343"/>
              <a:gd name="connsiteX6" fmla="*/ 406400 w 449943"/>
              <a:gd name="connsiteY6" fmla="*/ 449943 h 1364343"/>
              <a:gd name="connsiteX7" fmla="*/ 377371 w 449943"/>
              <a:gd name="connsiteY7" fmla="*/ 362857 h 1364343"/>
              <a:gd name="connsiteX8" fmla="*/ 319314 w 449943"/>
              <a:gd name="connsiteY8" fmla="*/ 275771 h 1364343"/>
              <a:gd name="connsiteX9" fmla="*/ 290286 w 449943"/>
              <a:gd name="connsiteY9" fmla="*/ 232229 h 1364343"/>
              <a:gd name="connsiteX10" fmla="*/ 246743 w 449943"/>
              <a:gd name="connsiteY10" fmla="*/ 145143 h 1364343"/>
              <a:gd name="connsiteX11" fmla="*/ 203200 w 449943"/>
              <a:gd name="connsiteY11" fmla="*/ 116114 h 1364343"/>
              <a:gd name="connsiteX12" fmla="*/ 174171 w 449943"/>
              <a:gd name="connsiteY12" fmla="*/ 72571 h 1364343"/>
              <a:gd name="connsiteX13" fmla="*/ 87086 w 449943"/>
              <a:gd name="connsiteY13" fmla="*/ 43543 h 1364343"/>
              <a:gd name="connsiteX14" fmla="*/ 43543 w 449943"/>
              <a:gd name="connsiteY14" fmla="*/ 14514 h 1364343"/>
              <a:gd name="connsiteX15" fmla="*/ 0 w 449943"/>
              <a:gd name="connsiteY15" fmla="*/ 0 h 1364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49943" h="1364343">
                <a:moveTo>
                  <a:pt x="391886" y="1364343"/>
                </a:moveTo>
                <a:cubicBezTo>
                  <a:pt x="430452" y="1171509"/>
                  <a:pt x="374533" y="1465450"/>
                  <a:pt x="420914" y="1117600"/>
                </a:cubicBezTo>
                <a:cubicBezTo>
                  <a:pt x="422936" y="1102435"/>
                  <a:pt x="431718" y="1088900"/>
                  <a:pt x="435429" y="1074057"/>
                </a:cubicBezTo>
                <a:cubicBezTo>
                  <a:pt x="441412" y="1050124"/>
                  <a:pt x="445105" y="1025676"/>
                  <a:pt x="449943" y="1001486"/>
                </a:cubicBezTo>
                <a:cubicBezTo>
                  <a:pt x="445105" y="851505"/>
                  <a:pt x="444241" y="701343"/>
                  <a:pt x="435429" y="551543"/>
                </a:cubicBezTo>
                <a:cubicBezTo>
                  <a:pt x="434531" y="536270"/>
                  <a:pt x="425117" y="522711"/>
                  <a:pt x="420914" y="508000"/>
                </a:cubicBezTo>
                <a:cubicBezTo>
                  <a:pt x="415434" y="488820"/>
                  <a:pt x="412132" y="469050"/>
                  <a:pt x="406400" y="449943"/>
                </a:cubicBezTo>
                <a:cubicBezTo>
                  <a:pt x="397607" y="420635"/>
                  <a:pt x="394344" y="388317"/>
                  <a:pt x="377371" y="362857"/>
                </a:cubicBezTo>
                <a:lnTo>
                  <a:pt x="319314" y="275771"/>
                </a:lnTo>
                <a:cubicBezTo>
                  <a:pt x="309638" y="261257"/>
                  <a:pt x="295802" y="248777"/>
                  <a:pt x="290286" y="232229"/>
                </a:cubicBezTo>
                <a:cubicBezTo>
                  <a:pt x="278481" y="196816"/>
                  <a:pt x="274878" y="173278"/>
                  <a:pt x="246743" y="145143"/>
                </a:cubicBezTo>
                <a:cubicBezTo>
                  <a:pt x="234408" y="132808"/>
                  <a:pt x="217714" y="125790"/>
                  <a:pt x="203200" y="116114"/>
                </a:cubicBezTo>
                <a:cubicBezTo>
                  <a:pt x="193524" y="101600"/>
                  <a:pt x="188964" y="81816"/>
                  <a:pt x="174171" y="72571"/>
                </a:cubicBezTo>
                <a:cubicBezTo>
                  <a:pt x="148223" y="56354"/>
                  <a:pt x="87086" y="43543"/>
                  <a:pt x="87086" y="43543"/>
                </a:cubicBezTo>
                <a:cubicBezTo>
                  <a:pt x="72572" y="33867"/>
                  <a:pt x="59145" y="22315"/>
                  <a:pt x="43543" y="14514"/>
                </a:cubicBezTo>
                <a:cubicBezTo>
                  <a:pt x="29859" y="7672"/>
                  <a:pt x="0" y="0"/>
                  <a:pt x="0" y="0"/>
                </a:cubicBezTo>
              </a:path>
            </a:pathLst>
          </a:custGeom>
          <a:noFill/>
          <a:ln w="1143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3258456" y="1562261"/>
            <a:ext cx="449943" cy="1970227"/>
          </a:xfrm>
          <a:custGeom>
            <a:avLst/>
            <a:gdLst>
              <a:gd name="connsiteX0" fmla="*/ 391886 w 449943"/>
              <a:gd name="connsiteY0" fmla="*/ 1364343 h 1364343"/>
              <a:gd name="connsiteX1" fmla="*/ 420914 w 449943"/>
              <a:gd name="connsiteY1" fmla="*/ 1117600 h 1364343"/>
              <a:gd name="connsiteX2" fmla="*/ 435429 w 449943"/>
              <a:gd name="connsiteY2" fmla="*/ 1074057 h 1364343"/>
              <a:gd name="connsiteX3" fmla="*/ 449943 w 449943"/>
              <a:gd name="connsiteY3" fmla="*/ 1001486 h 1364343"/>
              <a:gd name="connsiteX4" fmla="*/ 435429 w 449943"/>
              <a:gd name="connsiteY4" fmla="*/ 551543 h 1364343"/>
              <a:gd name="connsiteX5" fmla="*/ 420914 w 449943"/>
              <a:gd name="connsiteY5" fmla="*/ 508000 h 1364343"/>
              <a:gd name="connsiteX6" fmla="*/ 406400 w 449943"/>
              <a:gd name="connsiteY6" fmla="*/ 449943 h 1364343"/>
              <a:gd name="connsiteX7" fmla="*/ 377371 w 449943"/>
              <a:gd name="connsiteY7" fmla="*/ 362857 h 1364343"/>
              <a:gd name="connsiteX8" fmla="*/ 319314 w 449943"/>
              <a:gd name="connsiteY8" fmla="*/ 275771 h 1364343"/>
              <a:gd name="connsiteX9" fmla="*/ 290286 w 449943"/>
              <a:gd name="connsiteY9" fmla="*/ 232229 h 1364343"/>
              <a:gd name="connsiteX10" fmla="*/ 246743 w 449943"/>
              <a:gd name="connsiteY10" fmla="*/ 145143 h 1364343"/>
              <a:gd name="connsiteX11" fmla="*/ 203200 w 449943"/>
              <a:gd name="connsiteY11" fmla="*/ 116114 h 1364343"/>
              <a:gd name="connsiteX12" fmla="*/ 174171 w 449943"/>
              <a:gd name="connsiteY12" fmla="*/ 72571 h 1364343"/>
              <a:gd name="connsiteX13" fmla="*/ 87086 w 449943"/>
              <a:gd name="connsiteY13" fmla="*/ 43543 h 1364343"/>
              <a:gd name="connsiteX14" fmla="*/ 43543 w 449943"/>
              <a:gd name="connsiteY14" fmla="*/ 14514 h 1364343"/>
              <a:gd name="connsiteX15" fmla="*/ 0 w 449943"/>
              <a:gd name="connsiteY15" fmla="*/ 0 h 1364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49943" h="1364343">
                <a:moveTo>
                  <a:pt x="391886" y="1364343"/>
                </a:moveTo>
                <a:cubicBezTo>
                  <a:pt x="430452" y="1171509"/>
                  <a:pt x="374533" y="1465450"/>
                  <a:pt x="420914" y="1117600"/>
                </a:cubicBezTo>
                <a:cubicBezTo>
                  <a:pt x="422936" y="1102435"/>
                  <a:pt x="431718" y="1088900"/>
                  <a:pt x="435429" y="1074057"/>
                </a:cubicBezTo>
                <a:cubicBezTo>
                  <a:pt x="441412" y="1050124"/>
                  <a:pt x="445105" y="1025676"/>
                  <a:pt x="449943" y="1001486"/>
                </a:cubicBezTo>
                <a:cubicBezTo>
                  <a:pt x="445105" y="851505"/>
                  <a:pt x="444241" y="701343"/>
                  <a:pt x="435429" y="551543"/>
                </a:cubicBezTo>
                <a:cubicBezTo>
                  <a:pt x="434531" y="536270"/>
                  <a:pt x="425117" y="522711"/>
                  <a:pt x="420914" y="508000"/>
                </a:cubicBezTo>
                <a:cubicBezTo>
                  <a:pt x="415434" y="488820"/>
                  <a:pt x="412132" y="469050"/>
                  <a:pt x="406400" y="449943"/>
                </a:cubicBezTo>
                <a:cubicBezTo>
                  <a:pt x="397607" y="420635"/>
                  <a:pt x="394344" y="388317"/>
                  <a:pt x="377371" y="362857"/>
                </a:cubicBezTo>
                <a:lnTo>
                  <a:pt x="319314" y="275771"/>
                </a:lnTo>
                <a:cubicBezTo>
                  <a:pt x="309638" y="261257"/>
                  <a:pt x="295802" y="248777"/>
                  <a:pt x="290286" y="232229"/>
                </a:cubicBezTo>
                <a:cubicBezTo>
                  <a:pt x="278481" y="196816"/>
                  <a:pt x="274878" y="173278"/>
                  <a:pt x="246743" y="145143"/>
                </a:cubicBezTo>
                <a:cubicBezTo>
                  <a:pt x="234408" y="132808"/>
                  <a:pt x="217714" y="125790"/>
                  <a:pt x="203200" y="116114"/>
                </a:cubicBezTo>
                <a:cubicBezTo>
                  <a:pt x="193524" y="101600"/>
                  <a:pt x="188964" y="81816"/>
                  <a:pt x="174171" y="72571"/>
                </a:cubicBezTo>
                <a:cubicBezTo>
                  <a:pt x="148223" y="56354"/>
                  <a:pt x="87086" y="43543"/>
                  <a:pt x="87086" y="43543"/>
                </a:cubicBezTo>
                <a:cubicBezTo>
                  <a:pt x="72572" y="33867"/>
                  <a:pt x="59145" y="22315"/>
                  <a:pt x="43543" y="14514"/>
                </a:cubicBezTo>
                <a:cubicBezTo>
                  <a:pt x="29859" y="7672"/>
                  <a:pt x="0" y="0"/>
                  <a:pt x="0" y="0"/>
                </a:cubicBezTo>
              </a:path>
            </a:pathLst>
          </a:custGeom>
          <a:noFill/>
          <a:ln w="1143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 flipH="1">
            <a:off x="3860799" y="2149515"/>
            <a:ext cx="449943" cy="1364343"/>
          </a:xfrm>
          <a:custGeom>
            <a:avLst/>
            <a:gdLst>
              <a:gd name="connsiteX0" fmla="*/ 391886 w 449943"/>
              <a:gd name="connsiteY0" fmla="*/ 1364343 h 1364343"/>
              <a:gd name="connsiteX1" fmla="*/ 420914 w 449943"/>
              <a:gd name="connsiteY1" fmla="*/ 1117600 h 1364343"/>
              <a:gd name="connsiteX2" fmla="*/ 435429 w 449943"/>
              <a:gd name="connsiteY2" fmla="*/ 1074057 h 1364343"/>
              <a:gd name="connsiteX3" fmla="*/ 449943 w 449943"/>
              <a:gd name="connsiteY3" fmla="*/ 1001486 h 1364343"/>
              <a:gd name="connsiteX4" fmla="*/ 435429 w 449943"/>
              <a:gd name="connsiteY4" fmla="*/ 551543 h 1364343"/>
              <a:gd name="connsiteX5" fmla="*/ 420914 w 449943"/>
              <a:gd name="connsiteY5" fmla="*/ 508000 h 1364343"/>
              <a:gd name="connsiteX6" fmla="*/ 406400 w 449943"/>
              <a:gd name="connsiteY6" fmla="*/ 449943 h 1364343"/>
              <a:gd name="connsiteX7" fmla="*/ 377371 w 449943"/>
              <a:gd name="connsiteY7" fmla="*/ 362857 h 1364343"/>
              <a:gd name="connsiteX8" fmla="*/ 319314 w 449943"/>
              <a:gd name="connsiteY8" fmla="*/ 275771 h 1364343"/>
              <a:gd name="connsiteX9" fmla="*/ 290286 w 449943"/>
              <a:gd name="connsiteY9" fmla="*/ 232229 h 1364343"/>
              <a:gd name="connsiteX10" fmla="*/ 246743 w 449943"/>
              <a:gd name="connsiteY10" fmla="*/ 145143 h 1364343"/>
              <a:gd name="connsiteX11" fmla="*/ 203200 w 449943"/>
              <a:gd name="connsiteY11" fmla="*/ 116114 h 1364343"/>
              <a:gd name="connsiteX12" fmla="*/ 174171 w 449943"/>
              <a:gd name="connsiteY12" fmla="*/ 72571 h 1364343"/>
              <a:gd name="connsiteX13" fmla="*/ 87086 w 449943"/>
              <a:gd name="connsiteY13" fmla="*/ 43543 h 1364343"/>
              <a:gd name="connsiteX14" fmla="*/ 43543 w 449943"/>
              <a:gd name="connsiteY14" fmla="*/ 14514 h 1364343"/>
              <a:gd name="connsiteX15" fmla="*/ 0 w 449943"/>
              <a:gd name="connsiteY15" fmla="*/ 0 h 1364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49943" h="1364343">
                <a:moveTo>
                  <a:pt x="391886" y="1364343"/>
                </a:moveTo>
                <a:cubicBezTo>
                  <a:pt x="430452" y="1171509"/>
                  <a:pt x="374533" y="1465450"/>
                  <a:pt x="420914" y="1117600"/>
                </a:cubicBezTo>
                <a:cubicBezTo>
                  <a:pt x="422936" y="1102435"/>
                  <a:pt x="431718" y="1088900"/>
                  <a:pt x="435429" y="1074057"/>
                </a:cubicBezTo>
                <a:cubicBezTo>
                  <a:pt x="441412" y="1050124"/>
                  <a:pt x="445105" y="1025676"/>
                  <a:pt x="449943" y="1001486"/>
                </a:cubicBezTo>
                <a:cubicBezTo>
                  <a:pt x="445105" y="851505"/>
                  <a:pt x="444241" y="701343"/>
                  <a:pt x="435429" y="551543"/>
                </a:cubicBezTo>
                <a:cubicBezTo>
                  <a:pt x="434531" y="536270"/>
                  <a:pt x="425117" y="522711"/>
                  <a:pt x="420914" y="508000"/>
                </a:cubicBezTo>
                <a:cubicBezTo>
                  <a:pt x="415434" y="488820"/>
                  <a:pt x="412132" y="469050"/>
                  <a:pt x="406400" y="449943"/>
                </a:cubicBezTo>
                <a:cubicBezTo>
                  <a:pt x="397607" y="420635"/>
                  <a:pt x="394344" y="388317"/>
                  <a:pt x="377371" y="362857"/>
                </a:cubicBezTo>
                <a:lnTo>
                  <a:pt x="319314" y="275771"/>
                </a:lnTo>
                <a:cubicBezTo>
                  <a:pt x="309638" y="261257"/>
                  <a:pt x="295802" y="248777"/>
                  <a:pt x="290286" y="232229"/>
                </a:cubicBezTo>
                <a:cubicBezTo>
                  <a:pt x="278481" y="196816"/>
                  <a:pt x="274878" y="173278"/>
                  <a:pt x="246743" y="145143"/>
                </a:cubicBezTo>
                <a:cubicBezTo>
                  <a:pt x="234408" y="132808"/>
                  <a:pt x="217714" y="125790"/>
                  <a:pt x="203200" y="116114"/>
                </a:cubicBezTo>
                <a:cubicBezTo>
                  <a:pt x="193524" y="101600"/>
                  <a:pt x="188964" y="81816"/>
                  <a:pt x="174171" y="72571"/>
                </a:cubicBezTo>
                <a:cubicBezTo>
                  <a:pt x="148223" y="56354"/>
                  <a:pt x="87086" y="43543"/>
                  <a:pt x="87086" y="43543"/>
                </a:cubicBezTo>
                <a:cubicBezTo>
                  <a:pt x="72572" y="33867"/>
                  <a:pt x="59145" y="22315"/>
                  <a:pt x="43543" y="14514"/>
                </a:cubicBezTo>
                <a:cubicBezTo>
                  <a:pt x="29859" y="7672"/>
                  <a:pt x="0" y="0"/>
                  <a:pt x="0" y="0"/>
                </a:cubicBezTo>
              </a:path>
            </a:pathLst>
          </a:custGeom>
          <a:noFill/>
          <a:ln w="1079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 flipH="1">
            <a:off x="3817257" y="1279235"/>
            <a:ext cx="449943" cy="2002970"/>
          </a:xfrm>
          <a:custGeom>
            <a:avLst/>
            <a:gdLst>
              <a:gd name="connsiteX0" fmla="*/ 391886 w 449943"/>
              <a:gd name="connsiteY0" fmla="*/ 1364343 h 1364343"/>
              <a:gd name="connsiteX1" fmla="*/ 420914 w 449943"/>
              <a:gd name="connsiteY1" fmla="*/ 1117600 h 1364343"/>
              <a:gd name="connsiteX2" fmla="*/ 435429 w 449943"/>
              <a:gd name="connsiteY2" fmla="*/ 1074057 h 1364343"/>
              <a:gd name="connsiteX3" fmla="*/ 449943 w 449943"/>
              <a:gd name="connsiteY3" fmla="*/ 1001486 h 1364343"/>
              <a:gd name="connsiteX4" fmla="*/ 435429 w 449943"/>
              <a:gd name="connsiteY4" fmla="*/ 551543 h 1364343"/>
              <a:gd name="connsiteX5" fmla="*/ 420914 w 449943"/>
              <a:gd name="connsiteY5" fmla="*/ 508000 h 1364343"/>
              <a:gd name="connsiteX6" fmla="*/ 406400 w 449943"/>
              <a:gd name="connsiteY6" fmla="*/ 449943 h 1364343"/>
              <a:gd name="connsiteX7" fmla="*/ 377371 w 449943"/>
              <a:gd name="connsiteY7" fmla="*/ 362857 h 1364343"/>
              <a:gd name="connsiteX8" fmla="*/ 319314 w 449943"/>
              <a:gd name="connsiteY8" fmla="*/ 275771 h 1364343"/>
              <a:gd name="connsiteX9" fmla="*/ 290286 w 449943"/>
              <a:gd name="connsiteY9" fmla="*/ 232229 h 1364343"/>
              <a:gd name="connsiteX10" fmla="*/ 246743 w 449943"/>
              <a:gd name="connsiteY10" fmla="*/ 145143 h 1364343"/>
              <a:gd name="connsiteX11" fmla="*/ 203200 w 449943"/>
              <a:gd name="connsiteY11" fmla="*/ 116114 h 1364343"/>
              <a:gd name="connsiteX12" fmla="*/ 174171 w 449943"/>
              <a:gd name="connsiteY12" fmla="*/ 72571 h 1364343"/>
              <a:gd name="connsiteX13" fmla="*/ 87086 w 449943"/>
              <a:gd name="connsiteY13" fmla="*/ 43543 h 1364343"/>
              <a:gd name="connsiteX14" fmla="*/ 43543 w 449943"/>
              <a:gd name="connsiteY14" fmla="*/ 14514 h 1364343"/>
              <a:gd name="connsiteX15" fmla="*/ 0 w 449943"/>
              <a:gd name="connsiteY15" fmla="*/ 0 h 1364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49943" h="1364343">
                <a:moveTo>
                  <a:pt x="391886" y="1364343"/>
                </a:moveTo>
                <a:cubicBezTo>
                  <a:pt x="430452" y="1171509"/>
                  <a:pt x="374533" y="1465450"/>
                  <a:pt x="420914" y="1117600"/>
                </a:cubicBezTo>
                <a:cubicBezTo>
                  <a:pt x="422936" y="1102435"/>
                  <a:pt x="431718" y="1088900"/>
                  <a:pt x="435429" y="1074057"/>
                </a:cubicBezTo>
                <a:cubicBezTo>
                  <a:pt x="441412" y="1050124"/>
                  <a:pt x="445105" y="1025676"/>
                  <a:pt x="449943" y="1001486"/>
                </a:cubicBezTo>
                <a:cubicBezTo>
                  <a:pt x="445105" y="851505"/>
                  <a:pt x="444241" y="701343"/>
                  <a:pt x="435429" y="551543"/>
                </a:cubicBezTo>
                <a:cubicBezTo>
                  <a:pt x="434531" y="536270"/>
                  <a:pt x="425117" y="522711"/>
                  <a:pt x="420914" y="508000"/>
                </a:cubicBezTo>
                <a:cubicBezTo>
                  <a:pt x="415434" y="488820"/>
                  <a:pt x="412132" y="469050"/>
                  <a:pt x="406400" y="449943"/>
                </a:cubicBezTo>
                <a:cubicBezTo>
                  <a:pt x="397607" y="420635"/>
                  <a:pt x="394344" y="388317"/>
                  <a:pt x="377371" y="362857"/>
                </a:cubicBezTo>
                <a:lnTo>
                  <a:pt x="319314" y="275771"/>
                </a:lnTo>
                <a:cubicBezTo>
                  <a:pt x="309638" y="261257"/>
                  <a:pt x="295802" y="248777"/>
                  <a:pt x="290286" y="232229"/>
                </a:cubicBezTo>
                <a:cubicBezTo>
                  <a:pt x="278481" y="196816"/>
                  <a:pt x="274878" y="173278"/>
                  <a:pt x="246743" y="145143"/>
                </a:cubicBezTo>
                <a:cubicBezTo>
                  <a:pt x="234408" y="132808"/>
                  <a:pt x="217714" y="125790"/>
                  <a:pt x="203200" y="116114"/>
                </a:cubicBezTo>
                <a:cubicBezTo>
                  <a:pt x="193524" y="101600"/>
                  <a:pt x="188964" y="81816"/>
                  <a:pt x="174171" y="72571"/>
                </a:cubicBezTo>
                <a:cubicBezTo>
                  <a:pt x="148223" y="56354"/>
                  <a:pt x="87086" y="43543"/>
                  <a:pt x="87086" y="43543"/>
                </a:cubicBezTo>
                <a:cubicBezTo>
                  <a:pt x="72572" y="33867"/>
                  <a:pt x="59145" y="22315"/>
                  <a:pt x="43543" y="14514"/>
                </a:cubicBezTo>
                <a:cubicBezTo>
                  <a:pt x="29859" y="7672"/>
                  <a:pt x="0" y="0"/>
                  <a:pt x="0" y="0"/>
                </a:cubicBezTo>
              </a:path>
            </a:pathLst>
          </a:custGeom>
          <a:noFill/>
          <a:ln w="1174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2358571" y="1380833"/>
            <a:ext cx="1161143" cy="1248229"/>
          </a:xfrm>
          <a:custGeom>
            <a:avLst/>
            <a:gdLst>
              <a:gd name="connsiteX0" fmla="*/ 1161143 w 1161143"/>
              <a:gd name="connsiteY0" fmla="*/ 1248229 h 1248229"/>
              <a:gd name="connsiteX1" fmla="*/ 1117600 w 1161143"/>
              <a:gd name="connsiteY1" fmla="*/ 1175658 h 1248229"/>
              <a:gd name="connsiteX2" fmla="*/ 1103086 w 1161143"/>
              <a:gd name="connsiteY2" fmla="*/ 928915 h 1248229"/>
              <a:gd name="connsiteX3" fmla="*/ 1059543 w 1161143"/>
              <a:gd name="connsiteY3" fmla="*/ 783772 h 1248229"/>
              <a:gd name="connsiteX4" fmla="*/ 1016000 w 1161143"/>
              <a:gd name="connsiteY4" fmla="*/ 696686 h 1248229"/>
              <a:gd name="connsiteX5" fmla="*/ 928915 w 1161143"/>
              <a:gd name="connsiteY5" fmla="*/ 653143 h 1248229"/>
              <a:gd name="connsiteX6" fmla="*/ 870857 w 1161143"/>
              <a:gd name="connsiteY6" fmla="*/ 522515 h 1248229"/>
              <a:gd name="connsiteX7" fmla="*/ 856343 w 1161143"/>
              <a:gd name="connsiteY7" fmla="*/ 478972 h 1248229"/>
              <a:gd name="connsiteX8" fmla="*/ 769257 w 1161143"/>
              <a:gd name="connsiteY8" fmla="*/ 449943 h 1248229"/>
              <a:gd name="connsiteX9" fmla="*/ 682172 w 1161143"/>
              <a:gd name="connsiteY9" fmla="*/ 406400 h 1248229"/>
              <a:gd name="connsiteX10" fmla="*/ 667657 w 1161143"/>
              <a:gd name="connsiteY10" fmla="*/ 362858 h 1248229"/>
              <a:gd name="connsiteX11" fmla="*/ 551543 w 1161143"/>
              <a:gd name="connsiteY11" fmla="*/ 261258 h 1248229"/>
              <a:gd name="connsiteX12" fmla="*/ 508000 w 1161143"/>
              <a:gd name="connsiteY12" fmla="*/ 232229 h 1248229"/>
              <a:gd name="connsiteX13" fmla="*/ 420915 w 1161143"/>
              <a:gd name="connsiteY13" fmla="*/ 203200 h 1248229"/>
              <a:gd name="connsiteX14" fmla="*/ 333829 w 1161143"/>
              <a:gd name="connsiteY14" fmla="*/ 145143 h 1248229"/>
              <a:gd name="connsiteX15" fmla="*/ 246743 w 1161143"/>
              <a:gd name="connsiteY15" fmla="*/ 87086 h 1248229"/>
              <a:gd name="connsiteX16" fmla="*/ 203200 w 1161143"/>
              <a:gd name="connsiteY16" fmla="*/ 58058 h 1248229"/>
              <a:gd name="connsiteX17" fmla="*/ 159657 w 1161143"/>
              <a:gd name="connsiteY17" fmla="*/ 29029 h 1248229"/>
              <a:gd name="connsiteX18" fmla="*/ 72572 w 1161143"/>
              <a:gd name="connsiteY18" fmla="*/ 0 h 1248229"/>
              <a:gd name="connsiteX19" fmla="*/ 0 w 1161143"/>
              <a:gd name="connsiteY19" fmla="*/ 0 h 1248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161143" h="1248229">
                <a:moveTo>
                  <a:pt x="1161143" y="1248229"/>
                </a:moveTo>
                <a:cubicBezTo>
                  <a:pt x="1146629" y="1224039"/>
                  <a:pt x="1122646" y="1203414"/>
                  <a:pt x="1117600" y="1175658"/>
                </a:cubicBezTo>
                <a:cubicBezTo>
                  <a:pt x="1102862" y="1094597"/>
                  <a:pt x="1110897" y="1010934"/>
                  <a:pt x="1103086" y="928915"/>
                </a:cubicBezTo>
                <a:cubicBezTo>
                  <a:pt x="1100161" y="898203"/>
                  <a:pt x="1065719" y="802301"/>
                  <a:pt x="1059543" y="783772"/>
                </a:cubicBezTo>
                <a:cubicBezTo>
                  <a:pt x="1047738" y="748356"/>
                  <a:pt x="1044138" y="724823"/>
                  <a:pt x="1016000" y="696686"/>
                </a:cubicBezTo>
                <a:cubicBezTo>
                  <a:pt x="987865" y="668552"/>
                  <a:pt x="964327" y="664948"/>
                  <a:pt x="928915" y="653143"/>
                </a:cubicBezTo>
                <a:cubicBezTo>
                  <a:pt x="882913" y="584141"/>
                  <a:pt x="905401" y="626147"/>
                  <a:pt x="870857" y="522515"/>
                </a:cubicBezTo>
                <a:cubicBezTo>
                  <a:pt x="866019" y="508001"/>
                  <a:pt x="870857" y="483810"/>
                  <a:pt x="856343" y="478972"/>
                </a:cubicBezTo>
                <a:cubicBezTo>
                  <a:pt x="827314" y="469296"/>
                  <a:pt x="794717" y="466916"/>
                  <a:pt x="769257" y="449943"/>
                </a:cubicBezTo>
                <a:cubicBezTo>
                  <a:pt x="712985" y="412428"/>
                  <a:pt x="742263" y="426431"/>
                  <a:pt x="682172" y="406400"/>
                </a:cubicBezTo>
                <a:cubicBezTo>
                  <a:pt x="677334" y="391886"/>
                  <a:pt x="674499" y="376542"/>
                  <a:pt x="667657" y="362858"/>
                </a:cubicBezTo>
                <a:cubicBezTo>
                  <a:pt x="637418" y="302380"/>
                  <a:pt x="616862" y="304804"/>
                  <a:pt x="551543" y="261258"/>
                </a:cubicBezTo>
                <a:cubicBezTo>
                  <a:pt x="537029" y="251582"/>
                  <a:pt x="524549" y="237745"/>
                  <a:pt x="508000" y="232229"/>
                </a:cubicBezTo>
                <a:lnTo>
                  <a:pt x="420915" y="203200"/>
                </a:lnTo>
                <a:cubicBezTo>
                  <a:pt x="324282" y="106569"/>
                  <a:pt x="428353" y="197656"/>
                  <a:pt x="333829" y="145143"/>
                </a:cubicBezTo>
                <a:cubicBezTo>
                  <a:pt x="303331" y="128200"/>
                  <a:pt x="275772" y="106438"/>
                  <a:pt x="246743" y="87086"/>
                </a:cubicBezTo>
                <a:lnTo>
                  <a:pt x="203200" y="58058"/>
                </a:lnTo>
                <a:cubicBezTo>
                  <a:pt x="188686" y="48382"/>
                  <a:pt x="176206" y="34545"/>
                  <a:pt x="159657" y="29029"/>
                </a:cubicBezTo>
                <a:cubicBezTo>
                  <a:pt x="130629" y="19353"/>
                  <a:pt x="103171" y="0"/>
                  <a:pt x="72572" y="0"/>
                </a:cubicBezTo>
                <a:lnTo>
                  <a:pt x="0" y="0"/>
                </a:lnTo>
              </a:path>
            </a:pathLst>
          </a:custGeom>
          <a:noFill/>
          <a:ln w="635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 flipH="1">
            <a:off x="3817257" y="2295275"/>
            <a:ext cx="1161143" cy="1248229"/>
          </a:xfrm>
          <a:custGeom>
            <a:avLst/>
            <a:gdLst>
              <a:gd name="connsiteX0" fmla="*/ 1161143 w 1161143"/>
              <a:gd name="connsiteY0" fmla="*/ 1248229 h 1248229"/>
              <a:gd name="connsiteX1" fmla="*/ 1117600 w 1161143"/>
              <a:gd name="connsiteY1" fmla="*/ 1175658 h 1248229"/>
              <a:gd name="connsiteX2" fmla="*/ 1103086 w 1161143"/>
              <a:gd name="connsiteY2" fmla="*/ 928915 h 1248229"/>
              <a:gd name="connsiteX3" fmla="*/ 1059543 w 1161143"/>
              <a:gd name="connsiteY3" fmla="*/ 783772 h 1248229"/>
              <a:gd name="connsiteX4" fmla="*/ 1016000 w 1161143"/>
              <a:gd name="connsiteY4" fmla="*/ 696686 h 1248229"/>
              <a:gd name="connsiteX5" fmla="*/ 928915 w 1161143"/>
              <a:gd name="connsiteY5" fmla="*/ 653143 h 1248229"/>
              <a:gd name="connsiteX6" fmla="*/ 870857 w 1161143"/>
              <a:gd name="connsiteY6" fmla="*/ 522515 h 1248229"/>
              <a:gd name="connsiteX7" fmla="*/ 856343 w 1161143"/>
              <a:gd name="connsiteY7" fmla="*/ 478972 h 1248229"/>
              <a:gd name="connsiteX8" fmla="*/ 769257 w 1161143"/>
              <a:gd name="connsiteY8" fmla="*/ 449943 h 1248229"/>
              <a:gd name="connsiteX9" fmla="*/ 682172 w 1161143"/>
              <a:gd name="connsiteY9" fmla="*/ 406400 h 1248229"/>
              <a:gd name="connsiteX10" fmla="*/ 667657 w 1161143"/>
              <a:gd name="connsiteY10" fmla="*/ 362858 h 1248229"/>
              <a:gd name="connsiteX11" fmla="*/ 551543 w 1161143"/>
              <a:gd name="connsiteY11" fmla="*/ 261258 h 1248229"/>
              <a:gd name="connsiteX12" fmla="*/ 508000 w 1161143"/>
              <a:gd name="connsiteY12" fmla="*/ 232229 h 1248229"/>
              <a:gd name="connsiteX13" fmla="*/ 420915 w 1161143"/>
              <a:gd name="connsiteY13" fmla="*/ 203200 h 1248229"/>
              <a:gd name="connsiteX14" fmla="*/ 333829 w 1161143"/>
              <a:gd name="connsiteY14" fmla="*/ 145143 h 1248229"/>
              <a:gd name="connsiteX15" fmla="*/ 246743 w 1161143"/>
              <a:gd name="connsiteY15" fmla="*/ 87086 h 1248229"/>
              <a:gd name="connsiteX16" fmla="*/ 203200 w 1161143"/>
              <a:gd name="connsiteY16" fmla="*/ 58058 h 1248229"/>
              <a:gd name="connsiteX17" fmla="*/ 159657 w 1161143"/>
              <a:gd name="connsiteY17" fmla="*/ 29029 h 1248229"/>
              <a:gd name="connsiteX18" fmla="*/ 72572 w 1161143"/>
              <a:gd name="connsiteY18" fmla="*/ 0 h 1248229"/>
              <a:gd name="connsiteX19" fmla="*/ 0 w 1161143"/>
              <a:gd name="connsiteY19" fmla="*/ 0 h 1248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161143" h="1248229">
                <a:moveTo>
                  <a:pt x="1161143" y="1248229"/>
                </a:moveTo>
                <a:cubicBezTo>
                  <a:pt x="1146629" y="1224039"/>
                  <a:pt x="1122646" y="1203414"/>
                  <a:pt x="1117600" y="1175658"/>
                </a:cubicBezTo>
                <a:cubicBezTo>
                  <a:pt x="1102862" y="1094597"/>
                  <a:pt x="1110897" y="1010934"/>
                  <a:pt x="1103086" y="928915"/>
                </a:cubicBezTo>
                <a:cubicBezTo>
                  <a:pt x="1100161" y="898203"/>
                  <a:pt x="1065719" y="802301"/>
                  <a:pt x="1059543" y="783772"/>
                </a:cubicBezTo>
                <a:cubicBezTo>
                  <a:pt x="1047738" y="748356"/>
                  <a:pt x="1044138" y="724823"/>
                  <a:pt x="1016000" y="696686"/>
                </a:cubicBezTo>
                <a:cubicBezTo>
                  <a:pt x="987865" y="668552"/>
                  <a:pt x="964327" y="664948"/>
                  <a:pt x="928915" y="653143"/>
                </a:cubicBezTo>
                <a:cubicBezTo>
                  <a:pt x="882913" y="584141"/>
                  <a:pt x="905401" y="626147"/>
                  <a:pt x="870857" y="522515"/>
                </a:cubicBezTo>
                <a:cubicBezTo>
                  <a:pt x="866019" y="508001"/>
                  <a:pt x="870857" y="483810"/>
                  <a:pt x="856343" y="478972"/>
                </a:cubicBezTo>
                <a:cubicBezTo>
                  <a:pt x="827314" y="469296"/>
                  <a:pt x="794717" y="466916"/>
                  <a:pt x="769257" y="449943"/>
                </a:cubicBezTo>
                <a:cubicBezTo>
                  <a:pt x="712985" y="412428"/>
                  <a:pt x="742263" y="426431"/>
                  <a:pt x="682172" y="406400"/>
                </a:cubicBezTo>
                <a:cubicBezTo>
                  <a:pt x="677334" y="391886"/>
                  <a:pt x="674499" y="376542"/>
                  <a:pt x="667657" y="362858"/>
                </a:cubicBezTo>
                <a:cubicBezTo>
                  <a:pt x="637418" y="302380"/>
                  <a:pt x="616862" y="304804"/>
                  <a:pt x="551543" y="261258"/>
                </a:cubicBezTo>
                <a:cubicBezTo>
                  <a:pt x="537029" y="251582"/>
                  <a:pt x="524549" y="237745"/>
                  <a:pt x="508000" y="232229"/>
                </a:cubicBezTo>
                <a:lnTo>
                  <a:pt x="420915" y="203200"/>
                </a:lnTo>
                <a:cubicBezTo>
                  <a:pt x="324282" y="106569"/>
                  <a:pt x="428353" y="197656"/>
                  <a:pt x="333829" y="145143"/>
                </a:cubicBezTo>
                <a:cubicBezTo>
                  <a:pt x="303331" y="128200"/>
                  <a:pt x="275772" y="106438"/>
                  <a:pt x="246743" y="87086"/>
                </a:cubicBezTo>
                <a:lnTo>
                  <a:pt x="203200" y="58058"/>
                </a:lnTo>
                <a:cubicBezTo>
                  <a:pt x="188686" y="48382"/>
                  <a:pt x="176206" y="34545"/>
                  <a:pt x="159657" y="29029"/>
                </a:cubicBezTo>
                <a:cubicBezTo>
                  <a:pt x="130629" y="19353"/>
                  <a:pt x="103171" y="0"/>
                  <a:pt x="72572" y="0"/>
                </a:cubicBezTo>
                <a:lnTo>
                  <a:pt x="0" y="0"/>
                </a:lnTo>
              </a:path>
            </a:pathLst>
          </a:custGeom>
          <a:noFill/>
          <a:ln w="635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36" b="87821" l="9971" r="89933"/>
                    </a14:imgEffect>
                    <a14:imgEffect>
                      <a14:brightnessContrast bright="4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143" t="5627" r="28413" b="9473"/>
          <a:stretch/>
        </p:blipFill>
        <p:spPr>
          <a:xfrm rot="20507849">
            <a:off x="-43131" y="5893100"/>
            <a:ext cx="905339" cy="84463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36" b="87821" l="9971" r="89933"/>
                    </a14:imgEffect>
                    <a14:imgEffect>
                      <a14:brightnessContrast bright="4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143" t="5627" r="28413" b="9473"/>
          <a:stretch/>
        </p:blipFill>
        <p:spPr>
          <a:xfrm rot="2071405">
            <a:off x="8176206" y="5982763"/>
            <a:ext cx="905339" cy="84463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936" b="87821" l="9971" r="89933"/>
                    </a14:imgEffect>
                    <a14:imgEffect>
                      <a14:brightnessContrast bright="4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143" t="5627" r="28413" b="9473"/>
          <a:stretch/>
        </p:blipFill>
        <p:spPr>
          <a:xfrm rot="1201781">
            <a:off x="4323111" y="2490821"/>
            <a:ext cx="490319" cy="45744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936" b="87821" l="9971" r="89933"/>
                    </a14:imgEffect>
                    <a14:imgEffect>
                      <a14:brightnessContrast bright="4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143" t="5627" r="28413" b="9473"/>
          <a:stretch/>
        </p:blipFill>
        <p:spPr>
          <a:xfrm rot="8600261">
            <a:off x="2055752" y="3638604"/>
            <a:ext cx="508947" cy="474819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936" b="87821" l="9971" r="89933"/>
                    </a14:imgEffect>
                    <a14:imgEffect>
                      <a14:brightnessContrast bright="4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143" t="5627" r="28413" b="9473"/>
          <a:stretch/>
        </p:blipFill>
        <p:spPr>
          <a:xfrm rot="20507849">
            <a:off x="3320072" y="2709478"/>
            <a:ext cx="326711" cy="304803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36" b="87821" l="9971" r="89933"/>
                    </a14:imgEffect>
                    <a14:imgEffect>
                      <a14:brightnessContrast bright="4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143" t="5627" r="28413" b="9473"/>
          <a:stretch/>
        </p:blipFill>
        <p:spPr>
          <a:xfrm rot="12175046">
            <a:off x="4809067" y="3483589"/>
            <a:ext cx="1175386" cy="960035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9936" b="87821" l="9971" r="89933"/>
                    </a14:imgEffect>
                    <a14:imgEffect>
                      <a14:brightnessContrast bright="4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143" t="5627" r="28413" b="9473"/>
          <a:stretch/>
        </p:blipFill>
        <p:spPr>
          <a:xfrm rot="7145925">
            <a:off x="850598" y="3553675"/>
            <a:ext cx="1093166" cy="1019863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4993841" y="1190337"/>
            <a:ext cx="41004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Century Gothic" panose="020B0502020202020204" pitchFamily="34" charset="0"/>
              </a:rPr>
              <a:t>When she cooled off, she found that she was now a scoria rock.</a:t>
            </a:r>
            <a:endParaRPr lang="en-US" sz="3600" dirty="0">
              <a:latin typeface="Century Gothic" panose="020B0502020202020204" pitchFamily="34" charset="0"/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936" b="87821" l="9971" r="89933"/>
                    </a14:imgEffect>
                    <a14:imgEffect>
                      <a14:brightnessContrast bright="4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143" t="5627" r="28413" b="9473"/>
          <a:stretch/>
        </p:blipFill>
        <p:spPr>
          <a:xfrm rot="17004568">
            <a:off x="3859318" y="1477373"/>
            <a:ext cx="490319" cy="457440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6228534" y="3501941"/>
            <a:ext cx="27785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Gothic" panose="020B0502020202020204" pitchFamily="34" charset="0"/>
              </a:rPr>
              <a:t>Trace the line from MAGMA to IGNEOUS ROCK.</a:t>
            </a:r>
            <a:endParaRPr lang="en-US" dirty="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5929861"/>
            <a:ext cx="9144000" cy="925052"/>
          </a:xfrm>
          <a:prstGeom prst="rect">
            <a:avLst/>
          </a:prstGeom>
          <a:gradFill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50000"/>
                </a:schemeClr>
              </a:gs>
            </a:gsLst>
            <a:lin ang="5400000" scaled="0"/>
          </a:gra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36" b="87821" l="9971" r="89933"/>
                    </a14:imgEffect>
                    <a14:imgEffect>
                      <a14:brightnessContrast bright="4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143" t="5627" r="28413" b="9473"/>
          <a:stretch/>
        </p:blipFill>
        <p:spPr>
          <a:xfrm>
            <a:off x="3362761" y="4130447"/>
            <a:ext cx="2923596" cy="2727553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4043509" y="5244061"/>
            <a:ext cx="1562100" cy="685800"/>
            <a:chOff x="2819400" y="2794000"/>
            <a:chExt cx="1562100" cy="685800"/>
          </a:xfrm>
        </p:grpSpPr>
        <p:grpSp>
          <p:nvGrpSpPr>
            <p:cNvPr id="7" name="Group 6"/>
            <p:cNvGrpSpPr/>
            <p:nvPr/>
          </p:nvGrpSpPr>
          <p:grpSpPr>
            <a:xfrm>
              <a:off x="2819400" y="2794000"/>
              <a:ext cx="800100" cy="685800"/>
              <a:chOff x="2819400" y="2794000"/>
              <a:chExt cx="800100" cy="685800"/>
            </a:xfrm>
          </p:grpSpPr>
          <p:sp>
            <p:nvSpPr>
              <p:cNvPr id="14" name="Oval 13"/>
              <p:cNvSpPr/>
              <p:nvPr/>
            </p:nvSpPr>
            <p:spPr>
              <a:xfrm>
                <a:off x="2895600" y="2819400"/>
                <a:ext cx="685800" cy="457200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3124200" y="2928937"/>
                <a:ext cx="304800" cy="321469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Chord 15"/>
              <p:cNvSpPr/>
              <p:nvPr/>
            </p:nvSpPr>
            <p:spPr>
              <a:xfrm>
                <a:off x="2857500" y="2794000"/>
                <a:ext cx="762000" cy="685800"/>
              </a:xfrm>
              <a:prstGeom prst="chord">
                <a:avLst>
                  <a:gd name="adj1" fmla="val 12554165"/>
                  <a:gd name="adj2" fmla="val 19706941"/>
                </a:avLst>
              </a:prstGeom>
              <a:solidFill>
                <a:srgbClr val="D472E4"/>
              </a:solidFill>
              <a:ln w="127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 flipH="1" flipV="1">
                <a:off x="2819400" y="2878931"/>
                <a:ext cx="107156" cy="762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flipH="1" flipV="1">
                <a:off x="2888456" y="2836069"/>
                <a:ext cx="76200" cy="762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oup 7"/>
            <p:cNvGrpSpPr/>
            <p:nvPr/>
          </p:nvGrpSpPr>
          <p:grpSpPr>
            <a:xfrm flipH="1">
              <a:off x="3581400" y="2794000"/>
              <a:ext cx="800100" cy="685800"/>
              <a:chOff x="2819400" y="2794000"/>
              <a:chExt cx="800100" cy="685800"/>
            </a:xfrm>
          </p:grpSpPr>
          <p:sp>
            <p:nvSpPr>
              <p:cNvPr id="9" name="Oval 8"/>
              <p:cNvSpPr/>
              <p:nvPr/>
            </p:nvSpPr>
            <p:spPr>
              <a:xfrm>
                <a:off x="2895600" y="2819400"/>
                <a:ext cx="685800" cy="457200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3124200" y="2928937"/>
                <a:ext cx="304800" cy="321469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Chord 10"/>
              <p:cNvSpPr/>
              <p:nvPr/>
            </p:nvSpPr>
            <p:spPr>
              <a:xfrm>
                <a:off x="2857500" y="2794000"/>
                <a:ext cx="762000" cy="685800"/>
              </a:xfrm>
              <a:prstGeom prst="chord">
                <a:avLst>
                  <a:gd name="adj1" fmla="val 12554165"/>
                  <a:gd name="adj2" fmla="val 19706941"/>
                </a:avLst>
              </a:prstGeom>
              <a:solidFill>
                <a:srgbClr val="D472E4"/>
              </a:solidFill>
              <a:ln w="127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2" name="Straight Connector 11"/>
              <p:cNvCxnSpPr/>
              <p:nvPr/>
            </p:nvCxnSpPr>
            <p:spPr>
              <a:xfrm flipH="1" flipV="1">
                <a:off x="2819400" y="2878931"/>
                <a:ext cx="107156" cy="762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flipH="1" flipV="1">
                <a:off x="2888456" y="2836069"/>
                <a:ext cx="76200" cy="762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9" name="Group 18"/>
          <p:cNvGrpSpPr/>
          <p:nvPr/>
        </p:nvGrpSpPr>
        <p:grpSpPr>
          <a:xfrm>
            <a:off x="4405459" y="5879495"/>
            <a:ext cx="838200" cy="685800"/>
            <a:chOff x="7002780" y="2209800"/>
            <a:chExt cx="838200" cy="685800"/>
          </a:xfrm>
        </p:grpSpPr>
        <p:sp>
          <p:nvSpPr>
            <p:cNvPr id="20" name="Chord 19"/>
            <p:cNvSpPr/>
            <p:nvPr/>
          </p:nvSpPr>
          <p:spPr>
            <a:xfrm>
              <a:off x="7155180" y="2209800"/>
              <a:ext cx="533400" cy="609600"/>
            </a:xfrm>
            <a:prstGeom prst="chord">
              <a:avLst>
                <a:gd name="adj1" fmla="val 751625"/>
                <a:gd name="adj2" fmla="val 10006420"/>
              </a:avLst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Chord 20"/>
            <p:cNvSpPr/>
            <p:nvPr/>
          </p:nvSpPr>
          <p:spPr>
            <a:xfrm>
              <a:off x="7002780" y="2362200"/>
              <a:ext cx="838200" cy="533400"/>
            </a:xfrm>
            <a:prstGeom prst="chord">
              <a:avLst>
                <a:gd name="adj1" fmla="val 11124635"/>
                <a:gd name="adj2" fmla="val 21333764"/>
              </a:avLst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Freeform 21"/>
          <p:cNvSpPr/>
          <p:nvPr/>
        </p:nvSpPr>
        <p:spPr>
          <a:xfrm>
            <a:off x="3679876" y="5111107"/>
            <a:ext cx="439833" cy="857250"/>
          </a:xfrm>
          <a:custGeom>
            <a:avLst/>
            <a:gdLst>
              <a:gd name="connsiteX0" fmla="*/ 0 w 439833"/>
              <a:gd name="connsiteY0" fmla="*/ 0 h 857250"/>
              <a:gd name="connsiteX1" fmla="*/ 133350 w 439833"/>
              <a:gd name="connsiteY1" fmla="*/ 19050 h 857250"/>
              <a:gd name="connsiteX2" fmla="*/ 190500 w 439833"/>
              <a:gd name="connsiteY2" fmla="*/ 38100 h 857250"/>
              <a:gd name="connsiteX3" fmla="*/ 209550 w 439833"/>
              <a:gd name="connsiteY3" fmla="*/ 95250 h 857250"/>
              <a:gd name="connsiteX4" fmla="*/ 209550 w 439833"/>
              <a:gd name="connsiteY4" fmla="*/ 514350 h 857250"/>
              <a:gd name="connsiteX5" fmla="*/ 285750 w 439833"/>
              <a:gd name="connsiteY5" fmla="*/ 533400 h 857250"/>
              <a:gd name="connsiteX6" fmla="*/ 400050 w 439833"/>
              <a:gd name="connsiteY6" fmla="*/ 571500 h 857250"/>
              <a:gd name="connsiteX7" fmla="*/ 438150 w 439833"/>
              <a:gd name="connsiteY7" fmla="*/ 685800 h 857250"/>
              <a:gd name="connsiteX8" fmla="*/ 419100 w 439833"/>
              <a:gd name="connsiteY8" fmla="*/ 762000 h 857250"/>
              <a:gd name="connsiteX9" fmla="*/ 342900 w 439833"/>
              <a:gd name="connsiteY9" fmla="*/ 857250 h 857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39833" h="857250">
                <a:moveTo>
                  <a:pt x="0" y="0"/>
                </a:moveTo>
                <a:cubicBezTo>
                  <a:pt x="44450" y="6350"/>
                  <a:pt x="89321" y="10244"/>
                  <a:pt x="133350" y="19050"/>
                </a:cubicBezTo>
                <a:cubicBezTo>
                  <a:pt x="153041" y="22988"/>
                  <a:pt x="176301" y="23901"/>
                  <a:pt x="190500" y="38100"/>
                </a:cubicBezTo>
                <a:cubicBezTo>
                  <a:pt x="204699" y="52299"/>
                  <a:pt x="203200" y="76200"/>
                  <a:pt x="209550" y="95250"/>
                </a:cubicBezTo>
                <a:cubicBezTo>
                  <a:pt x="202746" y="176901"/>
                  <a:pt x="168248" y="423486"/>
                  <a:pt x="209550" y="514350"/>
                </a:cubicBezTo>
                <a:cubicBezTo>
                  <a:pt x="220384" y="538185"/>
                  <a:pt x="260672" y="525877"/>
                  <a:pt x="285750" y="533400"/>
                </a:cubicBezTo>
                <a:cubicBezTo>
                  <a:pt x="324217" y="544940"/>
                  <a:pt x="400050" y="571500"/>
                  <a:pt x="400050" y="571500"/>
                </a:cubicBezTo>
                <a:cubicBezTo>
                  <a:pt x="412750" y="609600"/>
                  <a:pt x="447890" y="646838"/>
                  <a:pt x="438150" y="685800"/>
                </a:cubicBezTo>
                <a:cubicBezTo>
                  <a:pt x="431800" y="711200"/>
                  <a:pt x="429413" y="737935"/>
                  <a:pt x="419100" y="762000"/>
                </a:cubicBezTo>
                <a:cubicBezTo>
                  <a:pt x="401076" y="804055"/>
                  <a:pt x="373625" y="826525"/>
                  <a:pt x="342900" y="857250"/>
                </a:cubicBezTo>
              </a:path>
            </a:pathLst>
          </a:custGeom>
          <a:noFill/>
          <a:ln w="539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4557859" y="4629150"/>
            <a:ext cx="723900" cy="476250"/>
          </a:xfrm>
          <a:custGeom>
            <a:avLst/>
            <a:gdLst>
              <a:gd name="connsiteX0" fmla="*/ 0 w 723900"/>
              <a:gd name="connsiteY0" fmla="*/ 0 h 476250"/>
              <a:gd name="connsiteX1" fmla="*/ 19050 w 723900"/>
              <a:gd name="connsiteY1" fmla="*/ 95250 h 476250"/>
              <a:gd name="connsiteX2" fmla="*/ 38100 w 723900"/>
              <a:gd name="connsiteY2" fmla="*/ 171450 h 476250"/>
              <a:gd name="connsiteX3" fmla="*/ 95250 w 723900"/>
              <a:gd name="connsiteY3" fmla="*/ 190500 h 476250"/>
              <a:gd name="connsiteX4" fmla="*/ 381000 w 723900"/>
              <a:gd name="connsiteY4" fmla="*/ 209550 h 476250"/>
              <a:gd name="connsiteX5" fmla="*/ 457200 w 723900"/>
              <a:gd name="connsiteY5" fmla="*/ 323850 h 476250"/>
              <a:gd name="connsiteX6" fmla="*/ 476250 w 723900"/>
              <a:gd name="connsiteY6" fmla="*/ 419100 h 476250"/>
              <a:gd name="connsiteX7" fmla="*/ 666750 w 723900"/>
              <a:gd name="connsiteY7" fmla="*/ 457200 h 476250"/>
              <a:gd name="connsiteX8" fmla="*/ 723900 w 723900"/>
              <a:gd name="connsiteY8" fmla="*/ 476250 h 476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3900" h="476250">
                <a:moveTo>
                  <a:pt x="0" y="0"/>
                </a:moveTo>
                <a:cubicBezTo>
                  <a:pt x="6350" y="31750"/>
                  <a:pt x="12026" y="63642"/>
                  <a:pt x="19050" y="95250"/>
                </a:cubicBezTo>
                <a:cubicBezTo>
                  <a:pt x="24730" y="120808"/>
                  <a:pt x="21744" y="151006"/>
                  <a:pt x="38100" y="171450"/>
                </a:cubicBezTo>
                <a:cubicBezTo>
                  <a:pt x="50644" y="187130"/>
                  <a:pt x="75292" y="188282"/>
                  <a:pt x="95250" y="190500"/>
                </a:cubicBezTo>
                <a:cubicBezTo>
                  <a:pt x="190128" y="201042"/>
                  <a:pt x="285750" y="203200"/>
                  <a:pt x="381000" y="209550"/>
                </a:cubicBezTo>
                <a:cubicBezTo>
                  <a:pt x="457128" y="260302"/>
                  <a:pt x="435806" y="227578"/>
                  <a:pt x="457200" y="323850"/>
                </a:cubicBezTo>
                <a:cubicBezTo>
                  <a:pt x="464224" y="355458"/>
                  <a:pt x="448933" y="401717"/>
                  <a:pt x="476250" y="419100"/>
                </a:cubicBezTo>
                <a:cubicBezTo>
                  <a:pt x="530883" y="453867"/>
                  <a:pt x="605316" y="436722"/>
                  <a:pt x="666750" y="457200"/>
                </a:cubicBezTo>
                <a:lnTo>
                  <a:pt x="723900" y="476250"/>
                </a:lnTo>
              </a:path>
            </a:pathLst>
          </a:custGeom>
          <a:noFill/>
          <a:ln w="698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5602154" y="5885202"/>
            <a:ext cx="202523" cy="685800"/>
          </a:xfrm>
          <a:custGeom>
            <a:avLst/>
            <a:gdLst>
              <a:gd name="connsiteX0" fmla="*/ 190500 w 202523"/>
              <a:gd name="connsiteY0" fmla="*/ 685800 h 685800"/>
              <a:gd name="connsiteX1" fmla="*/ 95250 w 202523"/>
              <a:gd name="connsiteY1" fmla="*/ 628650 h 685800"/>
              <a:gd name="connsiteX2" fmla="*/ 57150 w 202523"/>
              <a:gd name="connsiteY2" fmla="*/ 514350 h 685800"/>
              <a:gd name="connsiteX3" fmla="*/ 19050 w 202523"/>
              <a:gd name="connsiteY3" fmla="*/ 457200 h 685800"/>
              <a:gd name="connsiteX4" fmla="*/ 76200 w 202523"/>
              <a:gd name="connsiteY4" fmla="*/ 342900 h 685800"/>
              <a:gd name="connsiteX5" fmla="*/ 95250 w 202523"/>
              <a:gd name="connsiteY5" fmla="*/ 285750 h 685800"/>
              <a:gd name="connsiteX6" fmla="*/ 152400 w 202523"/>
              <a:gd name="connsiteY6" fmla="*/ 247650 h 685800"/>
              <a:gd name="connsiteX7" fmla="*/ 190500 w 202523"/>
              <a:gd name="connsiteY7" fmla="*/ 133350 h 685800"/>
              <a:gd name="connsiteX8" fmla="*/ 76200 w 202523"/>
              <a:gd name="connsiteY8" fmla="*/ 95250 h 685800"/>
              <a:gd name="connsiteX9" fmla="*/ 0 w 202523"/>
              <a:gd name="connsiteY9" fmla="*/ 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2523" h="685800">
                <a:moveTo>
                  <a:pt x="190500" y="685800"/>
                </a:moveTo>
                <a:cubicBezTo>
                  <a:pt x="158750" y="666750"/>
                  <a:pt x="117982" y="657877"/>
                  <a:pt x="95250" y="628650"/>
                </a:cubicBezTo>
                <a:cubicBezTo>
                  <a:pt x="70594" y="596949"/>
                  <a:pt x="79427" y="547766"/>
                  <a:pt x="57150" y="514350"/>
                </a:cubicBezTo>
                <a:lnTo>
                  <a:pt x="19050" y="457200"/>
                </a:lnTo>
                <a:cubicBezTo>
                  <a:pt x="66933" y="313552"/>
                  <a:pt x="2342" y="490616"/>
                  <a:pt x="76200" y="342900"/>
                </a:cubicBezTo>
                <a:cubicBezTo>
                  <a:pt x="85180" y="324939"/>
                  <a:pt x="82706" y="301430"/>
                  <a:pt x="95250" y="285750"/>
                </a:cubicBezTo>
                <a:cubicBezTo>
                  <a:pt x="109553" y="267872"/>
                  <a:pt x="133350" y="260350"/>
                  <a:pt x="152400" y="247650"/>
                </a:cubicBezTo>
                <a:cubicBezTo>
                  <a:pt x="165100" y="209550"/>
                  <a:pt x="228600" y="146050"/>
                  <a:pt x="190500" y="133350"/>
                </a:cubicBezTo>
                <a:lnTo>
                  <a:pt x="76200" y="95250"/>
                </a:lnTo>
                <a:cubicBezTo>
                  <a:pt x="28137" y="23156"/>
                  <a:pt x="54289" y="54289"/>
                  <a:pt x="0" y="0"/>
                </a:cubicBezTo>
              </a:path>
            </a:pathLst>
          </a:cu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36" b="87821" l="9971" r="89933"/>
                    </a14:imgEffect>
                    <a14:imgEffect>
                      <a14:brightnessContrast bright="4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143" t="5627" r="28413" b="9473"/>
          <a:stretch/>
        </p:blipFill>
        <p:spPr>
          <a:xfrm rot="12175046">
            <a:off x="2689348" y="5917623"/>
            <a:ext cx="1175386" cy="96003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36" b="87821" l="9971" r="89933"/>
                    </a14:imgEffect>
                    <a14:imgEffect>
                      <a14:brightnessContrast bright="4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143" t="5627" r="28413" b="9473"/>
          <a:stretch/>
        </p:blipFill>
        <p:spPr>
          <a:xfrm rot="5400000">
            <a:off x="6846132" y="5871130"/>
            <a:ext cx="1175386" cy="96003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36" b="87821" l="9971" r="89933"/>
                    </a14:imgEffect>
                    <a14:imgEffect>
                      <a14:brightnessContrast bright="4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143" t="5627" r="28413" b="9473"/>
          <a:stretch/>
        </p:blipFill>
        <p:spPr>
          <a:xfrm rot="3125205">
            <a:off x="1390179" y="5834336"/>
            <a:ext cx="1175386" cy="96003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36" b="87821" l="9971" r="89933"/>
                    </a14:imgEffect>
                    <a14:imgEffect>
                      <a14:brightnessContrast bright="4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143" t="5627" r="28413" b="9473"/>
          <a:stretch/>
        </p:blipFill>
        <p:spPr>
          <a:xfrm rot="19209111">
            <a:off x="6224354" y="5814692"/>
            <a:ext cx="988800" cy="104719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936" b="87821" l="9971" r="89933"/>
                    </a14:imgEffect>
                    <a14:imgEffect>
                      <a14:brightnessContrast bright="4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143" t="5627" r="28413" b="9473"/>
          <a:stretch/>
        </p:blipFill>
        <p:spPr>
          <a:xfrm rot="21431979">
            <a:off x="554902" y="6163384"/>
            <a:ext cx="1175386" cy="663212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936" b="87821" l="9971" r="89933"/>
                    </a14:imgEffect>
                    <a14:imgEffect>
                      <a14:brightnessContrast bright="4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143" t="5627" r="28413" b="9473"/>
          <a:stretch/>
        </p:blipFill>
        <p:spPr>
          <a:xfrm rot="12175046">
            <a:off x="2452501" y="6416487"/>
            <a:ext cx="530391" cy="433214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936" b="87821" l="9971" r="89933"/>
                    </a14:imgEffect>
                    <a14:imgEffect>
                      <a14:brightnessContrast bright="4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143" t="5627" r="28413" b="9473"/>
          <a:stretch/>
        </p:blipFill>
        <p:spPr>
          <a:xfrm rot="12175046">
            <a:off x="5671807" y="6437318"/>
            <a:ext cx="530391" cy="433214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936" b="87821" l="9971" r="89933"/>
                    </a14:imgEffect>
                    <a14:imgEffect>
                      <a14:brightnessContrast bright="4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143" t="5627" r="28413" b="9473"/>
          <a:stretch/>
        </p:blipFill>
        <p:spPr>
          <a:xfrm rot="2454013">
            <a:off x="7835814" y="6399219"/>
            <a:ext cx="530391" cy="433214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1238046" y="11885"/>
            <a:ext cx="767801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Century Gothic" panose="020B0502020202020204" pitchFamily="34" charset="0"/>
              </a:rPr>
              <a:t>Life on the surface of the Earth was harsh.  Many years of rain and ice caused Geo to crack apart.</a:t>
            </a:r>
            <a:endParaRPr lang="en-US" sz="3600" dirty="0">
              <a:latin typeface="Century Gothic" panose="020B0502020202020204" pitchFamily="34" charset="0"/>
            </a:endParaRPr>
          </a:p>
        </p:txBody>
      </p:sp>
      <p:pic>
        <p:nvPicPr>
          <p:cNvPr id="1026" name="Picture 2" descr="C:\Users\Hannah\AppData\Local\Microsoft\Windows\INetCache\IE\TROVD42A\MC900389350[1].wmf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775" y="2023802"/>
            <a:ext cx="2658509" cy="2843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6162465"/>
            <a:ext cx="9144000" cy="695535"/>
          </a:xfrm>
          <a:prstGeom prst="rect">
            <a:avLst/>
          </a:prstGeom>
          <a:gradFill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5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36" b="87821" l="9971" r="89933"/>
                    </a14:imgEffect>
                    <a14:imgEffect>
                      <a14:brightnessContrast bright="4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143" t="5627" r="28413" b="9473"/>
          <a:stretch/>
        </p:blipFill>
        <p:spPr>
          <a:xfrm rot="4790821">
            <a:off x="6209562" y="5680522"/>
            <a:ext cx="1175386" cy="13494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36" b="87821" l="9971" r="89933"/>
                    </a14:imgEffect>
                    <a14:imgEffect>
                      <a14:brightnessContrast bright="4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143" t="5627" r="28413" b="9473"/>
          <a:stretch/>
        </p:blipFill>
        <p:spPr>
          <a:xfrm rot="12175046">
            <a:off x="2689348" y="5917623"/>
            <a:ext cx="1175386" cy="9600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36" b="87821" l="9971" r="89933"/>
                    </a14:imgEffect>
                    <a14:imgEffect>
                      <a14:brightnessContrast bright="4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143" t="5627" r="28413" b="9473"/>
          <a:stretch/>
        </p:blipFill>
        <p:spPr>
          <a:xfrm rot="1650714">
            <a:off x="4130044" y="5849063"/>
            <a:ext cx="1175386" cy="9600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36" b="87821" l="9971" r="89933"/>
                    </a14:imgEffect>
                    <a14:imgEffect>
                      <a14:brightnessContrast bright="4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143" t="5627" r="28413" b="9473"/>
          <a:stretch/>
        </p:blipFill>
        <p:spPr>
          <a:xfrm rot="1650714">
            <a:off x="5284417" y="6131101"/>
            <a:ext cx="878310" cy="7173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936" b="87821" l="9971" r="89933"/>
                    </a14:imgEffect>
                    <a14:imgEffect>
                      <a14:brightnessContrast bright="4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143" t="5627" r="28413" b="9473"/>
          <a:stretch/>
        </p:blipFill>
        <p:spPr>
          <a:xfrm rot="20390445">
            <a:off x="7239257" y="6258437"/>
            <a:ext cx="651552" cy="5321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936" b="87821" l="9971" r="89933"/>
                    </a14:imgEffect>
                    <a14:imgEffect>
                      <a14:brightnessContrast bright="4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143" t="5627" r="28413" b="9473"/>
          <a:stretch/>
        </p:blipFill>
        <p:spPr>
          <a:xfrm rot="20390445">
            <a:off x="7660630" y="6050950"/>
            <a:ext cx="1019729" cy="7360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936" b="87821" l="9971" r="89933"/>
                    </a14:imgEffect>
                    <a14:imgEffect>
                      <a14:brightnessContrast bright="4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143" t="5627" r="28413" b="9473"/>
          <a:stretch/>
        </p:blipFill>
        <p:spPr>
          <a:xfrm rot="9128717">
            <a:off x="4913455" y="6498500"/>
            <a:ext cx="509864" cy="36802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936" b="87821" l="9971" r="89933"/>
                    </a14:imgEffect>
                    <a14:imgEffect>
                      <a14:brightnessContrast bright="4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143" t="5627" r="28413" b="9473"/>
          <a:stretch/>
        </p:blipFill>
        <p:spPr>
          <a:xfrm rot="9128717">
            <a:off x="3750335" y="6516763"/>
            <a:ext cx="509864" cy="36802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36" b="87821" l="9971" r="89933"/>
                    </a14:imgEffect>
                    <a14:imgEffect>
                      <a14:brightnessContrast bright="4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143" t="5627" r="28413" b="9473"/>
          <a:stretch/>
        </p:blipFill>
        <p:spPr>
          <a:xfrm rot="4790821">
            <a:off x="180084" y="5660208"/>
            <a:ext cx="1175386" cy="1349492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 rot="20627188">
            <a:off x="2806030" y="6156084"/>
            <a:ext cx="952500" cy="431800"/>
            <a:chOff x="2819400" y="2794000"/>
            <a:chExt cx="1562100" cy="685800"/>
          </a:xfrm>
        </p:grpSpPr>
        <p:grpSp>
          <p:nvGrpSpPr>
            <p:cNvPr id="16" name="Group 15"/>
            <p:cNvGrpSpPr/>
            <p:nvPr/>
          </p:nvGrpSpPr>
          <p:grpSpPr>
            <a:xfrm>
              <a:off x="2819400" y="2794000"/>
              <a:ext cx="800100" cy="685800"/>
              <a:chOff x="2819400" y="2794000"/>
              <a:chExt cx="800100" cy="685800"/>
            </a:xfrm>
          </p:grpSpPr>
          <p:sp>
            <p:nvSpPr>
              <p:cNvPr id="23" name="Oval 22"/>
              <p:cNvSpPr/>
              <p:nvPr/>
            </p:nvSpPr>
            <p:spPr>
              <a:xfrm>
                <a:off x="2895600" y="2819400"/>
                <a:ext cx="685800" cy="457200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3124200" y="2928937"/>
                <a:ext cx="304800" cy="321469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Chord 24"/>
              <p:cNvSpPr/>
              <p:nvPr/>
            </p:nvSpPr>
            <p:spPr>
              <a:xfrm>
                <a:off x="2857500" y="2794000"/>
                <a:ext cx="762000" cy="685800"/>
              </a:xfrm>
              <a:prstGeom prst="chord">
                <a:avLst>
                  <a:gd name="adj1" fmla="val 12554165"/>
                  <a:gd name="adj2" fmla="val 19706941"/>
                </a:avLst>
              </a:prstGeom>
              <a:solidFill>
                <a:srgbClr val="D472E4"/>
              </a:solidFill>
              <a:ln w="127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6" name="Straight Connector 25"/>
              <p:cNvCxnSpPr/>
              <p:nvPr/>
            </p:nvCxnSpPr>
            <p:spPr>
              <a:xfrm flipH="1" flipV="1">
                <a:off x="2819400" y="2878931"/>
                <a:ext cx="107156" cy="762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flipH="1" flipV="1">
                <a:off x="2888456" y="2836069"/>
                <a:ext cx="76200" cy="762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Group 16"/>
            <p:cNvGrpSpPr/>
            <p:nvPr/>
          </p:nvGrpSpPr>
          <p:grpSpPr>
            <a:xfrm flipH="1">
              <a:off x="3581400" y="2794000"/>
              <a:ext cx="800100" cy="685800"/>
              <a:chOff x="2819400" y="2794000"/>
              <a:chExt cx="800100" cy="685800"/>
            </a:xfrm>
          </p:grpSpPr>
          <p:sp>
            <p:nvSpPr>
              <p:cNvPr id="18" name="Oval 17"/>
              <p:cNvSpPr/>
              <p:nvPr/>
            </p:nvSpPr>
            <p:spPr>
              <a:xfrm>
                <a:off x="2895600" y="2819400"/>
                <a:ext cx="685800" cy="457200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3124200" y="2928937"/>
                <a:ext cx="304800" cy="321469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Chord 19"/>
              <p:cNvSpPr/>
              <p:nvPr/>
            </p:nvSpPr>
            <p:spPr>
              <a:xfrm>
                <a:off x="2857500" y="2794000"/>
                <a:ext cx="762000" cy="685800"/>
              </a:xfrm>
              <a:prstGeom prst="chord">
                <a:avLst>
                  <a:gd name="adj1" fmla="val 12554165"/>
                  <a:gd name="adj2" fmla="val 19706941"/>
                </a:avLst>
              </a:prstGeom>
              <a:solidFill>
                <a:srgbClr val="D472E4"/>
              </a:solidFill>
              <a:ln w="127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1" name="Straight Connector 20"/>
              <p:cNvCxnSpPr/>
              <p:nvPr/>
            </p:nvCxnSpPr>
            <p:spPr>
              <a:xfrm flipH="1" flipV="1">
                <a:off x="2819400" y="2878931"/>
                <a:ext cx="107156" cy="762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flipH="1" flipV="1">
                <a:off x="2888456" y="2836069"/>
                <a:ext cx="76200" cy="762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8" name="Group 27"/>
          <p:cNvGrpSpPr/>
          <p:nvPr/>
        </p:nvGrpSpPr>
        <p:grpSpPr>
          <a:xfrm rot="1380736">
            <a:off x="4405459" y="6147355"/>
            <a:ext cx="451557" cy="417940"/>
            <a:chOff x="7002780" y="2209800"/>
            <a:chExt cx="838200" cy="685800"/>
          </a:xfrm>
        </p:grpSpPr>
        <p:sp>
          <p:nvSpPr>
            <p:cNvPr id="29" name="Chord 28"/>
            <p:cNvSpPr/>
            <p:nvPr/>
          </p:nvSpPr>
          <p:spPr>
            <a:xfrm>
              <a:off x="7155180" y="2209800"/>
              <a:ext cx="533400" cy="609600"/>
            </a:xfrm>
            <a:prstGeom prst="chord">
              <a:avLst>
                <a:gd name="adj1" fmla="val 751625"/>
                <a:gd name="adj2" fmla="val 10006420"/>
              </a:avLst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Chord 29"/>
            <p:cNvSpPr/>
            <p:nvPr/>
          </p:nvSpPr>
          <p:spPr>
            <a:xfrm>
              <a:off x="7002780" y="2362200"/>
              <a:ext cx="838200" cy="533400"/>
            </a:xfrm>
            <a:prstGeom prst="chord">
              <a:avLst>
                <a:gd name="adj1" fmla="val 11124635"/>
                <a:gd name="adj2" fmla="val 21333764"/>
              </a:avLst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1124735" y="304800"/>
            <a:ext cx="76780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Century Gothic" panose="020B0502020202020204" pitchFamily="34" charset="0"/>
              </a:rPr>
              <a:t>Her many pieces traveled down a river all the way to an ocean.</a:t>
            </a:r>
            <a:endParaRPr lang="en-US" sz="3600" dirty="0">
              <a:latin typeface="Century Gothic" panose="020B0502020202020204" pitchFamily="34" charset="0"/>
            </a:endParaRPr>
          </a:p>
        </p:txBody>
      </p:sp>
      <p:pic>
        <p:nvPicPr>
          <p:cNvPr id="2050" name="Picture 2" descr="C:\Users\Hannah\AppData\Local\Microsoft\Windows\INetCache\IE\MWEC4QBQ\MC900441389[1].wmf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19925">
            <a:off x="5415406" y="1730114"/>
            <a:ext cx="2997518" cy="2480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Hannah\AppData\Local\Microsoft\Windows\INetCache\IE\62PHZHHL\MC900438054[1]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3056" y="6127929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Hannah\AppData\Local\Microsoft\Windows\INetCache\IE\GSI2XG91\MC900438055[1]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22954">
            <a:off x="4978832" y="5613646"/>
            <a:ext cx="804867" cy="804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Hannah\AppData\Local\Microsoft\Windows\INetCache\IE\MWEC4QBQ\MC900438049[1]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665" y="5279510"/>
            <a:ext cx="1517337" cy="151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9936" b="87821" l="9971" r="89933"/>
                    </a14:imgEffect>
                    <a14:imgEffect>
                      <a14:brightnessContrast bright="4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143" t="5627" r="28413" b="9473"/>
          <a:stretch/>
        </p:blipFill>
        <p:spPr>
          <a:xfrm rot="20390445">
            <a:off x="1866138" y="6194994"/>
            <a:ext cx="1019729" cy="5321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59" t="8000" r="21817" b="68889"/>
          <a:stretch/>
        </p:blipFill>
        <p:spPr>
          <a:xfrm>
            <a:off x="1300309" y="2133600"/>
            <a:ext cx="7391400" cy="42672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01" b="95050" l="9735" r="89971"/>
                    </a14:imgEffect>
                    <a14:imgEffect>
                      <a14:brightnessContrast bright="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73766">
            <a:off x="2794089" y="3901595"/>
            <a:ext cx="4555211" cy="2714314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4249084" y="4781313"/>
            <a:ext cx="1562100" cy="685800"/>
            <a:chOff x="2819400" y="2794000"/>
            <a:chExt cx="1562100" cy="685800"/>
          </a:xfrm>
        </p:grpSpPr>
        <p:grpSp>
          <p:nvGrpSpPr>
            <p:cNvPr id="6" name="Group 5"/>
            <p:cNvGrpSpPr/>
            <p:nvPr/>
          </p:nvGrpSpPr>
          <p:grpSpPr>
            <a:xfrm>
              <a:off x="2819400" y="2794000"/>
              <a:ext cx="800100" cy="685800"/>
              <a:chOff x="2819400" y="2794000"/>
              <a:chExt cx="800100" cy="685800"/>
            </a:xfrm>
          </p:grpSpPr>
          <p:sp>
            <p:nvSpPr>
              <p:cNvPr id="13" name="Oval 12"/>
              <p:cNvSpPr/>
              <p:nvPr/>
            </p:nvSpPr>
            <p:spPr>
              <a:xfrm>
                <a:off x="2895600" y="2819400"/>
                <a:ext cx="685800" cy="457200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3124200" y="2928937"/>
                <a:ext cx="304800" cy="321469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Chord 14"/>
              <p:cNvSpPr/>
              <p:nvPr/>
            </p:nvSpPr>
            <p:spPr>
              <a:xfrm>
                <a:off x="2857500" y="2794000"/>
                <a:ext cx="762000" cy="685800"/>
              </a:xfrm>
              <a:prstGeom prst="chord">
                <a:avLst>
                  <a:gd name="adj1" fmla="val 12554165"/>
                  <a:gd name="adj2" fmla="val 19706941"/>
                </a:avLst>
              </a:prstGeom>
              <a:solidFill>
                <a:srgbClr val="D472E4"/>
              </a:solidFill>
              <a:ln w="127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 flipH="1" flipV="1">
                <a:off x="2819400" y="2878931"/>
                <a:ext cx="107156" cy="762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flipH="1" flipV="1">
                <a:off x="2888456" y="2836069"/>
                <a:ext cx="76200" cy="762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Group 6"/>
            <p:cNvGrpSpPr/>
            <p:nvPr/>
          </p:nvGrpSpPr>
          <p:grpSpPr>
            <a:xfrm flipH="1">
              <a:off x="3581400" y="2794000"/>
              <a:ext cx="800100" cy="685800"/>
              <a:chOff x="2819400" y="2794000"/>
              <a:chExt cx="800100" cy="685800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2895600" y="2819400"/>
                <a:ext cx="685800" cy="457200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3124200" y="2928937"/>
                <a:ext cx="304800" cy="321469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Chord 9"/>
              <p:cNvSpPr/>
              <p:nvPr/>
            </p:nvSpPr>
            <p:spPr>
              <a:xfrm>
                <a:off x="2857500" y="2794000"/>
                <a:ext cx="762000" cy="685800"/>
              </a:xfrm>
              <a:prstGeom prst="chord">
                <a:avLst>
                  <a:gd name="adj1" fmla="val 12554165"/>
                  <a:gd name="adj2" fmla="val 19706941"/>
                </a:avLst>
              </a:prstGeom>
              <a:solidFill>
                <a:srgbClr val="D472E4"/>
              </a:solidFill>
              <a:ln w="127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" name="Straight Connector 10"/>
              <p:cNvCxnSpPr/>
              <p:nvPr/>
            </p:nvCxnSpPr>
            <p:spPr>
              <a:xfrm flipH="1" flipV="1">
                <a:off x="2819400" y="2878931"/>
                <a:ext cx="107156" cy="762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flipH="1" flipV="1">
                <a:off x="2888456" y="2836069"/>
                <a:ext cx="76200" cy="762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8" name="Group 17"/>
          <p:cNvGrpSpPr/>
          <p:nvPr/>
        </p:nvGrpSpPr>
        <p:grpSpPr>
          <a:xfrm>
            <a:off x="4652594" y="5293321"/>
            <a:ext cx="838200" cy="685800"/>
            <a:chOff x="7002780" y="2209800"/>
            <a:chExt cx="838200" cy="685800"/>
          </a:xfrm>
        </p:grpSpPr>
        <p:sp>
          <p:nvSpPr>
            <p:cNvPr id="19" name="Chord 18"/>
            <p:cNvSpPr/>
            <p:nvPr/>
          </p:nvSpPr>
          <p:spPr>
            <a:xfrm>
              <a:off x="7155180" y="2209800"/>
              <a:ext cx="533400" cy="609600"/>
            </a:xfrm>
            <a:prstGeom prst="chord">
              <a:avLst>
                <a:gd name="adj1" fmla="val 751625"/>
                <a:gd name="adj2" fmla="val 10006420"/>
              </a:avLst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Chord 19"/>
            <p:cNvSpPr/>
            <p:nvPr/>
          </p:nvSpPr>
          <p:spPr>
            <a:xfrm>
              <a:off x="7002780" y="2362200"/>
              <a:ext cx="838200" cy="533400"/>
            </a:xfrm>
            <a:prstGeom prst="chord">
              <a:avLst>
                <a:gd name="adj1" fmla="val 11124635"/>
                <a:gd name="adj2" fmla="val 21333764"/>
              </a:avLst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1124735" y="0"/>
            <a:ext cx="767801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Century Gothic" panose="020B0502020202020204" pitchFamily="34" charset="0"/>
              </a:rPr>
              <a:t>After many years of being buried and pressed together with other sediment, Geo’s pieces became a breccia rock.</a:t>
            </a:r>
            <a:endParaRPr lang="en-US" sz="3600" dirty="0">
              <a:latin typeface="Century Gothic" panose="020B0502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636863" y="6400800"/>
            <a:ext cx="6869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Gothic" panose="020B0502020202020204" pitchFamily="34" charset="0"/>
              </a:rPr>
              <a:t>Trace the line from IGNEOUS ROCK to SEDIMENTARY ROCK.</a:t>
            </a:r>
            <a:endParaRPr lang="en-US" dirty="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2580</TotalTime>
  <Words>440</Words>
  <Application>Microsoft Office PowerPoint</Application>
  <PresentationFormat>On-screen Show (4:3)</PresentationFormat>
  <Paragraphs>35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Solstice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Hannah</dc:creator>
  <cp:lastModifiedBy>Hannah</cp:lastModifiedBy>
  <cp:revision>41</cp:revision>
  <dcterms:created xsi:type="dcterms:W3CDTF">2010-10-20T03:16:54Z</dcterms:created>
  <dcterms:modified xsi:type="dcterms:W3CDTF">2014-05-26T02:45:52Z</dcterms:modified>
</cp:coreProperties>
</file>